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3" r:id="rId6"/>
    <p:sldId id="264" r:id="rId7"/>
    <p:sldId id="260" r:id="rId8"/>
    <p:sldId id="266" r:id="rId9"/>
    <p:sldId id="267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69169_1-12f0399d5611d2929ac1fe2034ffd0ab.png"/>
          <p:cNvPicPr>
            <a:picLocks noChangeAspect="1"/>
          </p:cNvPicPr>
          <p:nvPr/>
        </p:nvPicPr>
        <p:blipFill>
          <a:blip r:embed="rId2"/>
          <a:srcRect t="16731" r="57103" b="2771"/>
          <a:stretch>
            <a:fillRect/>
          </a:stretch>
        </p:blipFill>
        <p:spPr>
          <a:xfrm>
            <a:off x="142844" y="2571744"/>
            <a:ext cx="2588681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772400" cy="25289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Ознакомление детей с декоративно прикладным искусством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857760"/>
            <a:ext cx="6400800" cy="1752600"/>
          </a:xfrm>
          <a:solidFill>
            <a:schemeClr val="accent3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Жукова Э.Д.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Русакова С.В.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ocuments\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428868"/>
            <a:ext cx="2428892" cy="2500331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cuments\Матрешка Городец (5 Кукол) YGR01001 (2-3)-733x500.jpg"/>
          <p:cNvPicPr>
            <a:picLocks noChangeAspect="1" noChangeArrowheads="1"/>
          </p:cNvPicPr>
          <p:nvPr/>
        </p:nvPicPr>
        <p:blipFill>
          <a:blip r:embed="rId4"/>
          <a:srcRect l="18418" t="7692" r="16098"/>
          <a:stretch>
            <a:fillRect/>
          </a:stretch>
        </p:blipFill>
        <p:spPr bwMode="auto">
          <a:xfrm>
            <a:off x="3428992" y="2857496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3214710" cy="7143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Матрешка</a:t>
            </a:r>
            <a:endParaRPr lang="ru-RU" dirty="0"/>
          </a:p>
        </p:txBody>
      </p:sp>
      <p:pic>
        <p:nvPicPr>
          <p:cNvPr id="14" name="Picture 2" descr="C:\Users\Пользователь\Documents\38571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8" t="11048" r="60540" b="11610"/>
          <a:stretch>
            <a:fillRect/>
          </a:stretch>
        </p:blipFill>
        <p:spPr bwMode="auto">
          <a:xfrm>
            <a:off x="7143768" y="0"/>
            <a:ext cx="1785950" cy="335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ocuments\328a6754fa223dee4a7641812058f4f7_i-6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356"/>
            <a:ext cx="3214710" cy="257176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ocuments\dsc06807(custom).jpg"/>
          <p:cNvPicPr>
            <a:picLocks noChangeAspect="1" noChangeArrowheads="1"/>
          </p:cNvPicPr>
          <p:nvPr/>
        </p:nvPicPr>
        <p:blipFill>
          <a:blip r:embed="rId4"/>
          <a:srcRect l="14115" t="9375" r="12484" b="8124"/>
          <a:stretch>
            <a:fillRect/>
          </a:stretch>
        </p:blipFill>
        <p:spPr bwMode="auto">
          <a:xfrm>
            <a:off x="5357818" y="142852"/>
            <a:ext cx="185738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Пользователь\Documents\matr_enl.jpg"/>
          <p:cNvPicPr>
            <a:picLocks noChangeAspect="1" noChangeArrowheads="1"/>
          </p:cNvPicPr>
          <p:nvPr/>
        </p:nvPicPr>
        <p:blipFill>
          <a:blip r:embed="rId5"/>
          <a:srcRect l="23750" t="12500" r="21250" b="11250"/>
          <a:stretch>
            <a:fillRect/>
          </a:stretch>
        </p:blipFill>
        <p:spPr bwMode="auto">
          <a:xfrm>
            <a:off x="0" y="3357562"/>
            <a:ext cx="1714512" cy="3286148"/>
          </a:xfrm>
          <a:prstGeom prst="rect">
            <a:avLst/>
          </a:prstGeom>
          <a:noFill/>
        </p:spPr>
      </p:pic>
      <p:pic>
        <p:nvPicPr>
          <p:cNvPr id="21" name="Содержимое 5" descr="img_0206s.jpg"/>
          <p:cNvPicPr>
            <a:picLocks noChangeAspect="1"/>
          </p:cNvPicPr>
          <p:nvPr/>
        </p:nvPicPr>
        <p:blipFill>
          <a:blip r:embed="rId6"/>
          <a:srcRect l="30080" t="13574" b="5927"/>
          <a:stretch>
            <a:fillRect/>
          </a:stretch>
        </p:blipFill>
        <p:spPr>
          <a:xfrm>
            <a:off x="6321032" y="3357562"/>
            <a:ext cx="282296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C:\Users\Пользователь\Documents\K7Bm3jtIhyk.jpg"/>
          <p:cNvPicPr>
            <a:picLocks noChangeAspect="1" noChangeArrowheads="1"/>
          </p:cNvPicPr>
          <p:nvPr/>
        </p:nvPicPr>
        <p:blipFill>
          <a:blip r:embed="rId7"/>
          <a:srcRect l="18333" t="5000" r="20000" b="3750"/>
          <a:stretch>
            <a:fillRect/>
          </a:stretch>
        </p:blipFill>
        <p:spPr bwMode="auto">
          <a:xfrm>
            <a:off x="142844" y="142852"/>
            <a:ext cx="17145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Пользователь\Documents\0_b66a9_fc41965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286124"/>
            <a:ext cx="1571636" cy="2852737"/>
          </a:xfrm>
          <a:prstGeom prst="rect">
            <a:avLst/>
          </a:prstGeom>
          <a:noFill/>
        </p:spPr>
      </p:pic>
      <p:pic>
        <p:nvPicPr>
          <p:cNvPr id="24" name="Picture 4" descr="C:\Users\Пользователь\Documents\38444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286256"/>
            <a:ext cx="1521983" cy="2339973"/>
          </a:xfrm>
          <a:prstGeom prst="rect">
            <a:avLst/>
          </a:prstGeom>
          <a:noFill/>
        </p:spPr>
      </p:pic>
      <p:pic>
        <p:nvPicPr>
          <p:cNvPr id="4106" name="Picture 10" descr="C:\Users\Пользователь\Documents\Матрешка Городец (5 Кукол) YGR01001 (2-3)-733x500.jpg"/>
          <p:cNvPicPr>
            <a:picLocks noChangeAspect="1" noChangeArrowheads="1"/>
          </p:cNvPicPr>
          <p:nvPr/>
        </p:nvPicPr>
        <p:blipFill>
          <a:blip r:embed="rId10"/>
          <a:srcRect l="32606" t="6500" r="38744" b="14000"/>
          <a:stretch>
            <a:fillRect/>
          </a:stretch>
        </p:blipFill>
        <p:spPr bwMode="auto">
          <a:xfrm>
            <a:off x="1643042" y="3286124"/>
            <a:ext cx="185738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cuments\hello_html_m2fc654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86292"/>
            <a:ext cx="3962398" cy="227170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ocuments\4930690_0_-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4048130" cy="2371722"/>
          </a:xfrm>
          <a:prstGeom prst="rect">
            <a:avLst/>
          </a:prstGeom>
          <a:noFill/>
        </p:spPr>
      </p:pic>
      <p:pic>
        <p:nvPicPr>
          <p:cNvPr id="5" name="Содержимое 11" descr="img7.jpg"/>
          <p:cNvPicPr>
            <a:picLocks noChangeAspect="1"/>
          </p:cNvPicPr>
          <p:nvPr/>
        </p:nvPicPr>
        <p:blipFill>
          <a:blip r:embed="rId4"/>
          <a:srcRect t="13574"/>
          <a:stretch>
            <a:fillRect/>
          </a:stretch>
        </p:blipFill>
        <p:spPr>
          <a:xfrm>
            <a:off x="4929190" y="4572008"/>
            <a:ext cx="3571900" cy="198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Пользователь\Documents\2.jpg"/>
          <p:cNvPicPr>
            <a:picLocks noChangeAspect="1" noChangeArrowheads="1"/>
          </p:cNvPicPr>
          <p:nvPr/>
        </p:nvPicPr>
        <p:blipFill>
          <a:blip r:embed="rId5" cstate="print"/>
          <a:srcRect l="3758" t="8968" r="26286" b="10322"/>
          <a:stretch>
            <a:fillRect/>
          </a:stretch>
        </p:blipFill>
        <p:spPr bwMode="auto">
          <a:xfrm>
            <a:off x="357158" y="214290"/>
            <a:ext cx="421484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Пользователь\Documents\c91218176c17.jpg"/>
          <p:cNvPicPr>
            <a:picLocks noChangeAspect="1" noChangeArrowheads="1"/>
          </p:cNvPicPr>
          <p:nvPr/>
        </p:nvPicPr>
        <p:blipFill>
          <a:blip r:embed="rId6"/>
          <a:srcRect l="6640" t="4687" r="1953"/>
          <a:stretch>
            <a:fillRect/>
          </a:stretch>
        </p:blipFill>
        <p:spPr bwMode="auto">
          <a:xfrm>
            <a:off x="285720" y="2500306"/>
            <a:ext cx="4071966" cy="2071702"/>
          </a:xfrm>
          <a:prstGeom prst="rect">
            <a:avLst/>
          </a:prstGeom>
          <a:noFill/>
        </p:spPr>
      </p:pic>
      <p:pic>
        <p:nvPicPr>
          <p:cNvPr id="8" name="Picture 7" descr="C:\Users\Пользователь\Documents\27_html_m2ce2dff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57166"/>
            <a:ext cx="385765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ocuments\385321.jpg"/>
          <p:cNvPicPr>
            <a:picLocks noChangeAspect="1" noChangeArrowheads="1"/>
          </p:cNvPicPr>
          <p:nvPr/>
        </p:nvPicPr>
        <p:blipFill>
          <a:blip r:embed="rId2"/>
          <a:srcRect r="3333" b="7211"/>
          <a:stretch>
            <a:fillRect/>
          </a:stretch>
        </p:blipFill>
        <p:spPr bwMode="auto">
          <a:xfrm>
            <a:off x="5000628" y="3886194"/>
            <a:ext cx="4143372" cy="275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KHokhlom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034617" cy="4525963"/>
          </a:xfrm>
        </p:spPr>
      </p:pic>
      <p:pic>
        <p:nvPicPr>
          <p:cNvPr id="5" name="Picture 2" descr="C:\Users\Пользователь\Documents\14774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314324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Gzh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5929321" cy="6500834"/>
          </a:xfrm>
        </p:spPr>
      </p:pic>
      <p:pic>
        <p:nvPicPr>
          <p:cNvPr id="5" name="Содержимое 7" descr="0034-034-Priem-rospisi.jpg"/>
          <p:cNvPicPr>
            <a:picLocks noChangeAspect="1"/>
          </p:cNvPicPr>
          <p:nvPr/>
        </p:nvPicPr>
        <p:blipFill>
          <a:blip r:embed="rId3"/>
          <a:srcRect l="12118" r="9751" b="21711"/>
          <a:stretch>
            <a:fillRect/>
          </a:stretch>
        </p:blipFill>
        <p:spPr>
          <a:xfrm>
            <a:off x="5786446" y="0"/>
            <a:ext cx="3357554" cy="2928934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pic>
        <p:nvPicPr>
          <p:cNvPr id="6" name="Содержимое 9" descr="56 047_enl.jpg"/>
          <p:cNvPicPr>
            <a:picLocks noChangeAspect="1"/>
          </p:cNvPicPr>
          <p:nvPr/>
        </p:nvPicPr>
        <p:blipFill>
          <a:blip r:embed="rId4"/>
          <a:srcRect l="10808" t="2818" r="22566" b="3122"/>
          <a:stretch>
            <a:fillRect/>
          </a:stretch>
        </p:blipFill>
        <p:spPr>
          <a:xfrm>
            <a:off x="5929322" y="2928934"/>
            <a:ext cx="242889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0000490_g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22" t="4938" r="4302" b="2889"/>
          <a:stretch>
            <a:fillRect/>
          </a:stretch>
        </p:blipFill>
        <p:spPr>
          <a:xfrm>
            <a:off x="3214678" y="3428976"/>
            <a:ext cx="4643470" cy="3429024"/>
          </a:xfrm>
        </p:spPr>
      </p:pic>
      <p:pic>
        <p:nvPicPr>
          <p:cNvPr id="6" name="Содержимое 4" descr="1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1480"/>
            <a:ext cx="4357686" cy="4143404"/>
          </a:xfrm>
        </p:spPr>
      </p:pic>
      <p:pic>
        <p:nvPicPr>
          <p:cNvPr id="5" name="Содержимое 7" descr="ros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00" y="642918"/>
            <a:ext cx="3357618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4919009 (4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</p:spPr>
      </p:pic>
      <p:pic>
        <p:nvPicPr>
          <p:cNvPr id="7" name="Содержимое 7" descr="3copy.jpg"/>
          <p:cNvPicPr>
            <a:picLocks noChangeAspect="1"/>
          </p:cNvPicPr>
          <p:nvPr/>
        </p:nvPicPr>
        <p:blipFill>
          <a:blip r:embed="rId3"/>
          <a:srcRect l="2269" t="11996" r="2269" b="2771"/>
          <a:stretch>
            <a:fillRect/>
          </a:stretch>
        </p:blipFill>
        <p:spPr>
          <a:xfrm>
            <a:off x="5572132" y="0"/>
            <a:ext cx="3429024" cy="3429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11" descr="650090586.jpg"/>
          <p:cNvPicPr>
            <a:picLocks noChangeAspect="1"/>
          </p:cNvPicPr>
          <p:nvPr/>
        </p:nvPicPr>
        <p:blipFill>
          <a:blip r:embed="rId4"/>
          <a:srcRect l="1250" t="3307" r="3750" b="3566"/>
          <a:stretch>
            <a:fillRect/>
          </a:stretch>
        </p:blipFill>
        <p:spPr>
          <a:xfrm>
            <a:off x="0" y="4214794"/>
            <a:ext cx="400052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13" descr="9a1bb9a65ed7891520f7.jpg"/>
          <p:cNvPicPr>
            <a:picLocks noChangeAspect="1"/>
          </p:cNvPicPr>
          <p:nvPr/>
        </p:nvPicPr>
        <p:blipFill>
          <a:blip r:embed="rId5"/>
          <a:srcRect l="16627" t="4126" r="23653" b="6239"/>
          <a:stretch>
            <a:fillRect/>
          </a:stretch>
        </p:blipFill>
        <p:spPr>
          <a:xfrm>
            <a:off x="5715008" y="3500438"/>
            <a:ext cx="2428892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 smtClean="0"/>
              <a:t>Жостово</a:t>
            </a:r>
            <a:endParaRPr lang="ru-RU" dirty="0"/>
          </a:p>
        </p:txBody>
      </p:sp>
      <p:pic>
        <p:nvPicPr>
          <p:cNvPr id="4" name="Содержимое 3" descr="2df1560681--russkij-stil-doska-n61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223" t="947" r="12118"/>
          <a:stretch>
            <a:fillRect/>
          </a:stretch>
        </p:blipFill>
        <p:spPr>
          <a:xfrm>
            <a:off x="3714744" y="2374887"/>
            <a:ext cx="2500330" cy="448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1" descr="00000028498_1_C.jpg"/>
          <p:cNvPicPr>
            <a:picLocks noChangeAspect="1"/>
          </p:cNvPicPr>
          <p:nvPr/>
        </p:nvPicPr>
        <p:blipFill>
          <a:blip r:embed="rId3"/>
          <a:srcRect l="9500" r="9500"/>
          <a:stretch>
            <a:fillRect/>
          </a:stretch>
        </p:blipFill>
        <p:spPr>
          <a:xfrm>
            <a:off x="6429388" y="857232"/>
            <a:ext cx="2571768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258604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cuments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1870" b="3718"/>
          <a:stretch>
            <a:fillRect/>
          </a:stretch>
        </p:blipFill>
        <p:spPr bwMode="auto">
          <a:xfrm>
            <a:off x="0" y="0"/>
            <a:ext cx="4714876" cy="4357694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ocuments\img13.jpg"/>
          <p:cNvPicPr>
            <a:picLocks noChangeAspect="1" noChangeArrowheads="1"/>
          </p:cNvPicPr>
          <p:nvPr/>
        </p:nvPicPr>
        <p:blipFill>
          <a:blip r:embed="rId3"/>
          <a:srcRect l="20000" t="21250" r="16250" b="6250"/>
          <a:stretch>
            <a:fillRect/>
          </a:stretch>
        </p:blipFill>
        <p:spPr bwMode="auto">
          <a:xfrm>
            <a:off x="4643438" y="0"/>
            <a:ext cx="435768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Пользователь\Documents\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4429124" cy="2500306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ocuments\2859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86256"/>
            <a:ext cx="231338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Пользователь\Documents\8290577ea15051b607de331a9b5z.jpg"/>
          <p:cNvPicPr>
            <a:picLocks noChangeAspect="1" noChangeArrowheads="1"/>
          </p:cNvPicPr>
          <p:nvPr/>
        </p:nvPicPr>
        <p:blipFill>
          <a:blip r:embed="rId6" cstate="print"/>
          <a:srcRect l="6054" t="9574" r="1934" b="9859"/>
          <a:stretch>
            <a:fillRect/>
          </a:stretch>
        </p:blipFill>
        <p:spPr bwMode="auto">
          <a:xfrm>
            <a:off x="0" y="5072050"/>
            <a:ext cx="278608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0004-004-Filimonovskaja-igrus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320337" cy="3786190"/>
          </a:xfrm>
        </p:spPr>
      </p:pic>
      <p:pic>
        <p:nvPicPr>
          <p:cNvPr id="7174" name="Picture 6" descr="C:\Users\Пользователь\Documents\8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286512" cy="3429000"/>
          </a:xfrm>
          <a:prstGeom prst="rect">
            <a:avLst/>
          </a:prstGeom>
          <a:noFill/>
        </p:spPr>
      </p:pic>
      <p:pic>
        <p:nvPicPr>
          <p:cNvPr id="7175" name="Picture 7" descr="C:\Users\Пользователь\Documents\e7570dee0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Пользователь\Documents\kargopoltoys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35758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Пользователь\Documents\Музей_игрушки5.jpg"/>
          <p:cNvPicPr>
            <a:picLocks noChangeAspect="1" noChangeArrowheads="1"/>
          </p:cNvPicPr>
          <p:nvPr/>
        </p:nvPicPr>
        <p:blipFill>
          <a:blip r:embed="rId3"/>
          <a:srcRect r="2666"/>
          <a:stretch>
            <a:fillRect/>
          </a:stretch>
        </p:blipFill>
        <p:spPr bwMode="auto">
          <a:xfrm>
            <a:off x="0" y="3286100"/>
            <a:ext cx="52149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Пользователь\Documents\1005660019.jpg"/>
          <p:cNvPicPr>
            <a:picLocks noChangeAspect="1" noChangeArrowheads="1"/>
          </p:cNvPicPr>
          <p:nvPr/>
        </p:nvPicPr>
        <p:blipFill>
          <a:blip r:embed="rId4"/>
          <a:srcRect l="4221" r="6856" b="4546"/>
          <a:stretch>
            <a:fillRect/>
          </a:stretch>
        </p:blipFill>
        <p:spPr bwMode="auto">
          <a:xfrm>
            <a:off x="0" y="0"/>
            <a:ext cx="521494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Пользователь\Documents\127478564680005_original.jpg"/>
          <p:cNvPicPr>
            <a:picLocks noChangeAspect="1" noChangeArrowheads="1"/>
          </p:cNvPicPr>
          <p:nvPr/>
        </p:nvPicPr>
        <p:blipFill>
          <a:blip r:embed="rId5"/>
          <a:srcRect l="18310" t="11111" r="28169" b="4444"/>
          <a:stretch>
            <a:fillRect/>
          </a:stretch>
        </p:blipFill>
        <p:spPr bwMode="auto">
          <a:xfrm>
            <a:off x="5286380" y="14285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</Words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Ознакомление детей с декоративно прикладным искусством</vt:lpstr>
      <vt:lpstr>Слайд 2</vt:lpstr>
      <vt:lpstr>Слайд 3</vt:lpstr>
      <vt:lpstr>Городецкая роспись</vt:lpstr>
      <vt:lpstr>Слайд 5</vt:lpstr>
      <vt:lpstr>Жостово</vt:lpstr>
      <vt:lpstr>Слайд 7</vt:lpstr>
      <vt:lpstr>Слайд 8</vt:lpstr>
      <vt:lpstr>Слайд 9</vt:lpstr>
      <vt:lpstr>Матрешка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2016-01-20T15:06:23Z</dcterms:created>
  <dcterms:modified xsi:type="dcterms:W3CDTF">2016-01-22T04:54:43Z</dcterms:modified>
</cp:coreProperties>
</file>