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9" r:id="rId3"/>
    <p:sldId id="266" r:id="rId4"/>
    <p:sldId id="257" r:id="rId5"/>
    <p:sldId id="258" r:id="rId6"/>
    <p:sldId id="260" r:id="rId7"/>
    <p:sldId id="261" r:id="rId8"/>
    <p:sldId id="267" r:id="rId9"/>
    <p:sldId id="263" r:id="rId10"/>
    <p:sldId id="268" r:id="rId11"/>
    <p:sldId id="264" r:id="rId12"/>
    <p:sldId id="269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8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0B1742-00B7-4CB6-8347-BD5F780D6668}" type="doc">
      <dgm:prSet loTypeId="urn:microsoft.com/office/officeart/2005/8/layout/vList2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4967A39-7C48-447B-9A58-4590C6C41F4D}">
      <dgm:prSet/>
      <dgm:spPr/>
      <dgm:t>
        <a:bodyPr/>
        <a:lstStyle/>
        <a:p>
          <a:pPr rtl="0"/>
          <a:r>
            <a:rPr lang="ru-RU" b="1" dirty="0" smtClean="0"/>
            <a:t>Формирование  у детей системы знаний о семье, родном поселке, Родине.</a:t>
          </a:r>
          <a:endParaRPr lang="ru-RU" b="1" dirty="0"/>
        </a:p>
      </dgm:t>
    </dgm:pt>
    <dgm:pt modelId="{DF2DB5D5-7C95-4169-A0C8-B7CC8B7CB54E}" type="parTrans" cxnId="{EB55E67D-51E9-40DC-9510-0E6727CADBE9}">
      <dgm:prSet/>
      <dgm:spPr/>
      <dgm:t>
        <a:bodyPr/>
        <a:lstStyle/>
        <a:p>
          <a:endParaRPr lang="ru-RU"/>
        </a:p>
      </dgm:t>
    </dgm:pt>
    <dgm:pt modelId="{6B069237-1EC2-4E01-A3C5-2CBEF62345A2}" type="sibTrans" cxnId="{EB55E67D-51E9-40DC-9510-0E6727CADBE9}">
      <dgm:prSet/>
      <dgm:spPr/>
      <dgm:t>
        <a:bodyPr/>
        <a:lstStyle/>
        <a:p>
          <a:endParaRPr lang="ru-RU"/>
        </a:p>
      </dgm:t>
    </dgm:pt>
    <dgm:pt modelId="{4A733CA9-ABEC-42DA-BF2D-02B3E3CFFC1A}" type="pres">
      <dgm:prSet presAssocID="{530B1742-00B7-4CB6-8347-BD5F780D666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B35897-6FF6-477D-B2E0-08A14E98C688}" type="pres">
      <dgm:prSet presAssocID="{C4967A39-7C48-447B-9A58-4590C6C41F4D}" presName="parentText" presStyleLbl="node1" presStyleIdx="0" presStyleCnt="1" custLinFactNeighborX="-348" custLinFactNeighborY="2112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55E67D-51E9-40DC-9510-0E6727CADBE9}" srcId="{530B1742-00B7-4CB6-8347-BD5F780D6668}" destId="{C4967A39-7C48-447B-9A58-4590C6C41F4D}" srcOrd="0" destOrd="0" parTransId="{DF2DB5D5-7C95-4169-A0C8-B7CC8B7CB54E}" sibTransId="{6B069237-1EC2-4E01-A3C5-2CBEF62345A2}"/>
    <dgm:cxn modelId="{3348BE4D-A8F7-4C3A-826D-B4C2550F4849}" type="presOf" srcId="{C4967A39-7C48-447B-9A58-4590C6C41F4D}" destId="{78B35897-6FF6-477D-B2E0-08A14E98C688}" srcOrd="0" destOrd="0" presId="urn:microsoft.com/office/officeart/2005/8/layout/vList2"/>
    <dgm:cxn modelId="{FCD4607A-CBCC-49BD-B8C7-CCBEB09E84BF}" type="presOf" srcId="{530B1742-00B7-4CB6-8347-BD5F780D6668}" destId="{4A733CA9-ABEC-42DA-BF2D-02B3E3CFFC1A}" srcOrd="0" destOrd="0" presId="urn:microsoft.com/office/officeart/2005/8/layout/vList2"/>
    <dgm:cxn modelId="{9B8232EE-64D5-4BA9-A815-ABB45481DD25}" type="presParOf" srcId="{4A733CA9-ABEC-42DA-BF2D-02B3E3CFFC1A}" destId="{78B35897-6FF6-477D-B2E0-08A14E98C688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F3E1EE-020C-42BF-B6FC-AC851EAA96C4}" type="doc">
      <dgm:prSet loTypeId="urn:microsoft.com/office/officeart/2005/8/layout/vList2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CC4444B5-CA90-42F8-A41B-312EB90ADA40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Формировать любовь и уважение к семье,  к своему району, поселку, Родине;</a:t>
          </a:r>
          <a:endParaRPr lang="ru-RU" b="1" dirty="0">
            <a:solidFill>
              <a:schemeClr val="tx1"/>
            </a:solidFill>
          </a:endParaRPr>
        </a:p>
      </dgm:t>
    </dgm:pt>
    <dgm:pt modelId="{04762862-21C1-4236-A897-89E67B040D4A}" type="parTrans" cxnId="{8E788150-95AD-41C3-9AC2-B9BE98F156BB}">
      <dgm:prSet/>
      <dgm:spPr/>
      <dgm:t>
        <a:bodyPr/>
        <a:lstStyle/>
        <a:p>
          <a:endParaRPr lang="ru-RU"/>
        </a:p>
      </dgm:t>
    </dgm:pt>
    <dgm:pt modelId="{0B7F495B-1CC0-444D-9323-BB7F96C49A23}" type="sibTrans" cxnId="{8E788150-95AD-41C3-9AC2-B9BE98F156BB}">
      <dgm:prSet/>
      <dgm:spPr/>
      <dgm:t>
        <a:bodyPr/>
        <a:lstStyle/>
        <a:p>
          <a:endParaRPr lang="ru-RU"/>
        </a:p>
      </dgm:t>
    </dgm:pt>
    <dgm:pt modelId="{FC1E28D9-9F34-48A1-9F26-AC2A793D0036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Прививать чувство гордости, глубокого уважения и почитания символов Российской Федерации - герба, гимна, флага;</a:t>
          </a:r>
          <a:endParaRPr lang="ru-RU" b="1" dirty="0">
            <a:solidFill>
              <a:schemeClr val="tx1"/>
            </a:solidFill>
          </a:endParaRPr>
        </a:p>
      </dgm:t>
    </dgm:pt>
    <dgm:pt modelId="{E1044F08-EAFE-4470-8794-255EAECA9978}" type="parTrans" cxnId="{0483345F-1539-4874-B295-9F4917795341}">
      <dgm:prSet/>
      <dgm:spPr/>
      <dgm:t>
        <a:bodyPr/>
        <a:lstStyle/>
        <a:p>
          <a:endParaRPr lang="ru-RU"/>
        </a:p>
      </dgm:t>
    </dgm:pt>
    <dgm:pt modelId="{CD572C34-9C2F-42C7-9F9A-6E23B54E989C}" type="sibTrans" cxnId="{0483345F-1539-4874-B295-9F4917795341}">
      <dgm:prSet/>
      <dgm:spPr/>
      <dgm:t>
        <a:bodyPr/>
        <a:lstStyle/>
        <a:p>
          <a:endParaRPr lang="ru-RU"/>
        </a:p>
      </dgm:t>
    </dgm:pt>
    <dgm:pt modelId="{6D9CA5F6-38DC-4974-B096-F3616ED13F6F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Закрепление знаний о культуре и традициях русского народа;</a:t>
          </a:r>
          <a:endParaRPr lang="ru-RU" b="1" dirty="0">
            <a:solidFill>
              <a:schemeClr val="tx1"/>
            </a:solidFill>
          </a:endParaRPr>
        </a:p>
      </dgm:t>
    </dgm:pt>
    <dgm:pt modelId="{209A7BB1-0F58-4633-B3AD-5BD8231AB44F}" type="parTrans" cxnId="{C80DFEDD-793E-4C10-BB87-C3A1EBA1E878}">
      <dgm:prSet/>
      <dgm:spPr/>
      <dgm:t>
        <a:bodyPr/>
        <a:lstStyle/>
        <a:p>
          <a:endParaRPr lang="ru-RU"/>
        </a:p>
      </dgm:t>
    </dgm:pt>
    <dgm:pt modelId="{69B107FF-483D-4FC8-B1BB-1F1ECD1AFCBD}" type="sibTrans" cxnId="{C80DFEDD-793E-4C10-BB87-C3A1EBA1E878}">
      <dgm:prSet/>
      <dgm:spPr/>
      <dgm:t>
        <a:bodyPr/>
        <a:lstStyle/>
        <a:p>
          <a:endParaRPr lang="ru-RU"/>
        </a:p>
      </dgm:t>
    </dgm:pt>
    <dgm:pt modelId="{8E7401E7-B0EC-45B5-9822-395641E229F2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Приобщение родителей к гражданско-нравственному и патриотическому воспитанию детей.</a:t>
          </a:r>
          <a:endParaRPr lang="ru-RU" dirty="0"/>
        </a:p>
      </dgm:t>
    </dgm:pt>
    <dgm:pt modelId="{6B7CFCC0-5D7D-4809-8141-417DEE78B465}" type="parTrans" cxnId="{FBD3D427-EC78-4128-96F3-837E55E50A89}">
      <dgm:prSet/>
      <dgm:spPr/>
      <dgm:t>
        <a:bodyPr/>
        <a:lstStyle/>
        <a:p>
          <a:endParaRPr lang="ru-RU"/>
        </a:p>
      </dgm:t>
    </dgm:pt>
    <dgm:pt modelId="{94DC2CE7-6E94-4968-BCA3-3939557F2F9E}" type="sibTrans" cxnId="{FBD3D427-EC78-4128-96F3-837E55E50A89}">
      <dgm:prSet/>
      <dgm:spPr/>
      <dgm:t>
        <a:bodyPr/>
        <a:lstStyle/>
        <a:p>
          <a:endParaRPr lang="ru-RU"/>
        </a:p>
      </dgm:t>
    </dgm:pt>
    <dgm:pt modelId="{CDA4635F-5688-4D10-9964-15A0595D1437}" type="pres">
      <dgm:prSet presAssocID="{E2F3E1EE-020C-42BF-B6FC-AC851EAA96C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87D4226-2DD1-4E7A-BD3E-DE7CAD079836}" type="pres">
      <dgm:prSet presAssocID="{CC4444B5-CA90-42F8-A41B-312EB90ADA40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185B15-96CA-48E1-BD95-BC5A6ACDCA4C}" type="pres">
      <dgm:prSet presAssocID="{0B7F495B-1CC0-444D-9323-BB7F96C49A23}" presName="spacer" presStyleCnt="0"/>
      <dgm:spPr/>
    </dgm:pt>
    <dgm:pt modelId="{949C7B33-FF45-4B50-B019-464BCCEE108D}" type="pres">
      <dgm:prSet presAssocID="{FC1E28D9-9F34-48A1-9F26-AC2A793D003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A0DA43-5ABC-4EB1-9DAC-79F0D2D7F263}" type="pres">
      <dgm:prSet presAssocID="{CD572C34-9C2F-42C7-9F9A-6E23B54E989C}" presName="spacer" presStyleCnt="0"/>
      <dgm:spPr/>
    </dgm:pt>
    <dgm:pt modelId="{14E9EB01-0211-4405-A6BB-1EEC5F28F69F}" type="pres">
      <dgm:prSet presAssocID="{6D9CA5F6-38DC-4974-B096-F3616ED13F6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0FEF09-B249-4736-AAEB-54E5D9702A9C}" type="pres">
      <dgm:prSet presAssocID="{69B107FF-483D-4FC8-B1BB-1F1ECD1AFCBD}" presName="spacer" presStyleCnt="0"/>
      <dgm:spPr/>
    </dgm:pt>
    <dgm:pt modelId="{43536AA5-A72C-4684-8954-E706D0222186}" type="pres">
      <dgm:prSet presAssocID="{8E7401E7-B0EC-45B5-9822-395641E229F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92792C-998B-42F7-A92A-C455C59F9667}" type="presOf" srcId="{8E7401E7-B0EC-45B5-9822-395641E229F2}" destId="{43536AA5-A72C-4684-8954-E706D0222186}" srcOrd="0" destOrd="0" presId="urn:microsoft.com/office/officeart/2005/8/layout/vList2"/>
    <dgm:cxn modelId="{149A3D6F-B1C1-4DAC-B876-A526A8816AD2}" type="presOf" srcId="{FC1E28D9-9F34-48A1-9F26-AC2A793D0036}" destId="{949C7B33-FF45-4B50-B019-464BCCEE108D}" srcOrd="0" destOrd="0" presId="urn:microsoft.com/office/officeart/2005/8/layout/vList2"/>
    <dgm:cxn modelId="{FBD3D427-EC78-4128-96F3-837E55E50A89}" srcId="{E2F3E1EE-020C-42BF-B6FC-AC851EAA96C4}" destId="{8E7401E7-B0EC-45B5-9822-395641E229F2}" srcOrd="3" destOrd="0" parTransId="{6B7CFCC0-5D7D-4809-8141-417DEE78B465}" sibTransId="{94DC2CE7-6E94-4968-BCA3-3939557F2F9E}"/>
    <dgm:cxn modelId="{C80DFEDD-793E-4C10-BB87-C3A1EBA1E878}" srcId="{E2F3E1EE-020C-42BF-B6FC-AC851EAA96C4}" destId="{6D9CA5F6-38DC-4974-B096-F3616ED13F6F}" srcOrd="2" destOrd="0" parTransId="{209A7BB1-0F58-4633-B3AD-5BD8231AB44F}" sibTransId="{69B107FF-483D-4FC8-B1BB-1F1ECD1AFCBD}"/>
    <dgm:cxn modelId="{D3EA1EF1-45E5-46D2-8577-204057310901}" type="presOf" srcId="{E2F3E1EE-020C-42BF-B6FC-AC851EAA96C4}" destId="{CDA4635F-5688-4D10-9964-15A0595D1437}" srcOrd="0" destOrd="0" presId="urn:microsoft.com/office/officeart/2005/8/layout/vList2"/>
    <dgm:cxn modelId="{B9E1C1C2-248F-4B3F-BD92-FAA91C8CFF58}" type="presOf" srcId="{CC4444B5-CA90-42F8-A41B-312EB90ADA40}" destId="{887D4226-2DD1-4E7A-BD3E-DE7CAD079836}" srcOrd="0" destOrd="0" presId="urn:microsoft.com/office/officeart/2005/8/layout/vList2"/>
    <dgm:cxn modelId="{0483345F-1539-4874-B295-9F4917795341}" srcId="{E2F3E1EE-020C-42BF-B6FC-AC851EAA96C4}" destId="{FC1E28D9-9F34-48A1-9F26-AC2A793D0036}" srcOrd="1" destOrd="0" parTransId="{E1044F08-EAFE-4470-8794-255EAECA9978}" sibTransId="{CD572C34-9C2F-42C7-9F9A-6E23B54E989C}"/>
    <dgm:cxn modelId="{4DA4C3FB-9F57-477A-8C48-E97CB6AC6ED8}" type="presOf" srcId="{6D9CA5F6-38DC-4974-B096-F3616ED13F6F}" destId="{14E9EB01-0211-4405-A6BB-1EEC5F28F69F}" srcOrd="0" destOrd="0" presId="urn:microsoft.com/office/officeart/2005/8/layout/vList2"/>
    <dgm:cxn modelId="{8E788150-95AD-41C3-9AC2-B9BE98F156BB}" srcId="{E2F3E1EE-020C-42BF-B6FC-AC851EAA96C4}" destId="{CC4444B5-CA90-42F8-A41B-312EB90ADA40}" srcOrd="0" destOrd="0" parTransId="{04762862-21C1-4236-A897-89E67B040D4A}" sibTransId="{0B7F495B-1CC0-444D-9323-BB7F96C49A23}"/>
    <dgm:cxn modelId="{C753C8BF-9FE3-4503-B7B2-3CFBA0458602}" type="presParOf" srcId="{CDA4635F-5688-4D10-9964-15A0595D1437}" destId="{887D4226-2DD1-4E7A-BD3E-DE7CAD079836}" srcOrd="0" destOrd="0" presId="urn:microsoft.com/office/officeart/2005/8/layout/vList2"/>
    <dgm:cxn modelId="{606119E3-5C8F-4E88-AE40-A99B349D2B37}" type="presParOf" srcId="{CDA4635F-5688-4D10-9964-15A0595D1437}" destId="{D3185B15-96CA-48E1-BD95-BC5A6ACDCA4C}" srcOrd="1" destOrd="0" presId="urn:microsoft.com/office/officeart/2005/8/layout/vList2"/>
    <dgm:cxn modelId="{3EFBC6B8-02AD-4E8F-AE8F-35DDBA02FC41}" type="presParOf" srcId="{CDA4635F-5688-4D10-9964-15A0595D1437}" destId="{949C7B33-FF45-4B50-B019-464BCCEE108D}" srcOrd="2" destOrd="0" presId="urn:microsoft.com/office/officeart/2005/8/layout/vList2"/>
    <dgm:cxn modelId="{9250DFB6-6CFB-4E2E-BCC1-7AADC7D08D27}" type="presParOf" srcId="{CDA4635F-5688-4D10-9964-15A0595D1437}" destId="{FFA0DA43-5ABC-4EB1-9DAC-79F0D2D7F263}" srcOrd="3" destOrd="0" presId="urn:microsoft.com/office/officeart/2005/8/layout/vList2"/>
    <dgm:cxn modelId="{B85E572C-6661-4313-949D-F7A36FC05897}" type="presParOf" srcId="{CDA4635F-5688-4D10-9964-15A0595D1437}" destId="{14E9EB01-0211-4405-A6BB-1EEC5F28F69F}" srcOrd="4" destOrd="0" presId="urn:microsoft.com/office/officeart/2005/8/layout/vList2"/>
    <dgm:cxn modelId="{7FEFEA95-FE7F-4E82-BC38-14CF076FAE83}" type="presParOf" srcId="{CDA4635F-5688-4D10-9964-15A0595D1437}" destId="{380FEF09-B249-4736-AAEB-54E5D9702A9C}" srcOrd="5" destOrd="0" presId="urn:microsoft.com/office/officeart/2005/8/layout/vList2"/>
    <dgm:cxn modelId="{4CC62458-6D70-4B5A-88FC-6524AFAF3AB9}" type="presParOf" srcId="{CDA4635F-5688-4D10-9964-15A0595D1437}" destId="{43536AA5-A72C-4684-8954-E706D0222186}" srcOrd="6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A61B32-1F98-4638-B446-779FEB74ADAB}" type="doc">
      <dgm:prSet loTypeId="urn:microsoft.com/office/officeart/2005/8/layout/vList2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FDE69812-5B39-429C-905B-4F7159A8F904}">
      <dgm:prSet custT="1"/>
      <dgm:spPr/>
      <dgm:t>
        <a:bodyPr/>
        <a:lstStyle/>
        <a:p>
          <a:pPr rtl="0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Педагогические и информационные технологии в системе образования» под редакцией </a:t>
          </a:r>
          <a:r>
            <a:rPr lang="ru-RU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Полат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Е.С.;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0A2307B-801A-4595-AA2A-B30F71560EE2}" type="parTrans" cxnId="{2A4C6CD9-74F7-4CFD-AA75-67AB415E77A0}">
      <dgm:prSet/>
      <dgm:spPr/>
      <dgm:t>
        <a:bodyPr/>
        <a:lstStyle/>
        <a:p>
          <a:endParaRPr lang="ru-RU"/>
        </a:p>
      </dgm:t>
    </dgm:pt>
    <dgm:pt modelId="{53AFBD46-F308-4EF3-A3C2-4D3C935D1AE4}" type="sibTrans" cxnId="{2A4C6CD9-74F7-4CFD-AA75-67AB415E77A0}">
      <dgm:prSet/>
      <dgm:spPr/>
      <dgm:t>
        <a:bodyPr/>
        <a:lstStyle/>
        <a:p>
          <a:endParaRPr lang="ru-RU"/>
        </a:p>
      </dgm:t>
    </dgm:pt>
    <dgm:pt modelId="{9F4BDB65-2C3E-4086-97AE-CAA8258AE491}">
      <dgm:prSet custT="1"/>
      <dgm:spPr/>
      <dgm:t>
        <a:bodyPr/>
        <a:lstStyle/>
        <a:p>
          <a:pPr rtl="0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Мини - проекты  «Защитники отечества», «Моя семья»,  «Мой детский сад», «Никто не забыт, ничто не забыто», «Мой город», детско-родительские проекты « Наше лето», «День Победы»;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83924DA-3964-4D24-9687-16F896833D57}" type="parTrans" cxnId="{8EBFA775-A588-40EA-92F6-2BC307410D93}">
      <dgm:prSet/>
      <dgm:spPr/>
      <dgm:t>
        <a:bodyPr/>
        <a:lstStyle/>
        <a:p>
          <a:endParaRPr lang="ru-RU"/>
        </a:p>
      </dgm:t>
    </dgm:pt>
    <dgm:pt modelId="{F3CE25AA-B595-4C08-AEEC-6BB74F0CD4C8}" type="sibTrans" cxnId="{8EBFA775-A588-40EA-92F6-2BC307410D93}">
      <dgm:prSet/>
      <dgm:spPr/>
      <dgm:t>
        <a:bodyPr/>
        <a:lstStyle/>
        <a:p>
          <a:endParaRPr lang="ru-RU"/>
        </a:p>
      </dgm:t>
    </dgm:pt>
    <dgm:pt modelId="{78806BE6-CB84-409F-9C6A-5EF2F58E7F1F}">
      <dgm:prSet custT="1"/>
      <dgm:spPr/>
      <dgm:t>
        <a:bodyPr/>
        <a:lstStyle/>
        <a:p>
          <a:pPr rtl="0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Информационно-коммуникационные технологии (создание </a:t>
          </a:r>
          <a:r>
            <a:rPr lang="ru-RU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мультимедийных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презентаций, видеотеки, персональной странички на сайте ДОУ);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3875236-0D7B-452A-9BCA-7B760437D7CF}" type="parTrans" cxnId="{488D4007-3EC0-4038-AA6D-3E5C1167BB98}">
      <dgm:prSet/>
      <dgm:spPr/>
      <dgm:t>
        <a:bodyPr/>
        <a:lstStyle/>
        <a:p>
          <a:endParaRPr lang="ru-RU"/>
        </a:p>
      </dgm:t>
    </dgm:pt>
    <dgm:pt modelId="{94AC623F-5056-48F0-8278-2A8392F14C10}" type="sibTrans" cxnId="{488D4007-3EC0-4038-AA6D-3E5C1167BB98}">
      <dgm:prSet/>
      <dgm:spPr/>
      <dgm:t>
        <a:bodyPr/>
        <a:lstStyle/>
        <a:p>
          <a:endParaRPr lang="ru-RU"/>
        </a:p>
      </dgm:t>
    </dgm:pt>
    <dgm:pt modelId="{D185B04E-93A0-447D-A005-8520813D71F0}">
      <dgm:prSet custT="1"/>
      <dgm:spPr/>
      <dgm:t>
        <a:bodyPr/>
        <a:lstStyle/>
        <a:p>
          <a:pPr rtl="0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Здоровьесберегающие  технологии (динамические паузы, спортивные праздники и развлечения, народные подвижные игры</a:t>
          </a:r>
          <a:r>
            <a:rPr lang="ru-RU" sz="2000" dirty="0" smtClean="0">
              <a:solidFill>
                <a:schemeClr val="tx1"/>
              </a:solidFill>
            </a:rPr>
            <a:t>). </a:t>
          </a:r>
          <a:endParaRPr lang="ru-RU" sz="2000" dirty="0">
            <a:solidFill>
              <a:schemeClr val="tx1"/>
            </a:solidFill>
          </a:endParaRPr>
        </a:p>
      </dgm:t>
    </dgm:pt>
    <dgm:pt modelId="{79CD35D8-F46F-4AC6-A9B4-512F3A0D0845}" type="parTrans" cxnId="{49DF92D4-3B57-4113-8DE1-1E8DB74FCAE5}">
      <dgm:prSet/>
      <dgm:spPr/>
      <dgm:t>
        <a:bodyPr/>
        <a:lstStyle/>
        <a:p>
          <a:endParaRPr lang="ru-RU"/>
        </a:p>
      </dgm:t>
    </dgm:pt>
    <dgm:pt modelId="{A5345BFD-040C-48CB-A98F-986E49C8CF08}" type="sibTrans" cxnId="{49DF92D4-3B57-4113-8DE1-1E8DB74FCAE5}">
      <dgm:prSet/>
      <dgm:spPr/>
      <dgm:t>
        <a:bodyPr/>
        <a:lstStyle/>
        <a:p>
          <a:endParaRPr lang="ru-RU"/>
        </a:p>
      </dgm:t>
    </dgm:pt>
    <dgm:pt modelId="{49B45489-EB99-4446-9E1F-8D588DE3C9F4}" type="pres">
      <dgm:prSet presAssocID="{5CA61B32-1F98-4638-B446-779FEB74AD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7336D4-3314-4FC8-8E00-67865D973F1F}" type="pres">
      <dgm:prSet presAssocID="{FDE69812-5B39-429C-905B-4F7159A8F90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3E6523-ECFC-49E0-B488-1AD8DB4006CE}" type="pres">
      <dgm:prSet presAssocID="{53AFBD46-F308-4EF3-A3C2-4D3C935D1AE4}" presName="spacer" presStyleCnt="0"/>
      <dgm:spPr/>
    </dgm:pt>
    <dgm:pt modelId="{1A6E826F-384C-4D78-A819-D2B548240E13}" type="pres">
      <dgm:prSet presAssocID="{9F4BDB65-2C3E-4086-97AE-CAA8258AE49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085409-C110-49B4-B8C7-C44D1E90A397}" type="pres">
      <dgm:prSet presAssocID="{F3CE25AA-B595-4C08-AEEC-6BB74F0CD4C8}" presName="spacer" presStyleCnt="0"/>
      <dgm:spPr/>
    </dgm:pt>
    <dgm:pt modelId="{9487C4EF-46F4-4457-A93A-268170D9B06E}" type="pres">
      <dgm:prSet presAssocID="{78806BE6-CB84-409F-9C6A-5EF2F58E7F1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8AD100-7E46-4E70-8A94-E73CE97569AD}" type="pres">
      <dgm:prSet presAssocID="{94AC623F-5056-48F0-8278-2A8392F14C10}" presName="spacer" presStyleCnt="0"/>
      <dgm:spPr/>
    </dgm:pt>
    <dgm:pt modelId="{19D612BD-D4C7-4E0F-B701-8312181AA002}" type="pres">
      <dgm:prSet presAssocID="{D185B04E-93A0-447D-A005-8520813D71F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80DED1-06F1-48AF-868A-BCA2F1238D27}" type="presOf" srcId="{D185B04E-93A0-447D-A005-8520813D71F0}" destId="{19D612BD-D4C7-4E0F-B701-8312181AA002}" srcOrd="0" destOrd="0" presId="urn:microsoft.com/office/officeart/2005/8/layout/vList2"/>
    <dgm:cxn modelId="{44985D9C-A8B6-463C-9C73-42824948F6A6}" type="presOf" srcId="{9F4BDB65-2C3E-4086-97AE-CAA8258AE491}" destId="{1A6E826F-384C-4D78-A819-D2B548240E13}" srcOrd="0" destOrd="0" presId="urn:microsoft.com/office/officeart/2005/8/layout/vList2"/>
    <dgm:cxn modelId="{49DF92D4-3B57-4113-8DE1-1E8DB74FCAE5}" srcId="{5CA61B32-1F98-4638-B446-779FEB74ADAB}" destId="{D185B04E-93A0-447D-A005-8520813D71F0}" srcOrd="3" destOrd="0" parTransId="{79CD35D8-F46F-4AC6-A9B4-512F3A0D0845}" sibTransId="{A5345BFD-040C-48CB-A98F-986E49C8CF08}"/>
    <dgm:cxn modelId="{8EBFA775-A588-40EA-92F6-2BC307410D93}" srcId="{5CA61B32-1F98-4638-B446-779FEB74ADAB}" destId="{9F4BDB65-2C3E-4086-97AE-CAA8258AE491}" srcOrd="1" destOrd="0" parTransId="{E83924DA-3964-4D24-9687-16F896833D57}" sibTransId="{F3CE25AA-B595-4C08-AEEC-6BB74F0CD4C8}"/>
    <dgm:cxn modelId="{488D4007-3EC0-4038-AA6D-3E5C1167BB98}" srcId="{5CA61B32-1F98-4638-B446-779FEB74ADAB}" destId="{78806BE6-CB84-409F-9C6A-5EF2F58E7F1F}" srcOrd="2" destOrd="0" parTransId="{C3875236-0D7B-452A-9BCA-7B760437D7CF}" sibTransId="{94AC623F-5056-48F0-8278-2A8392F14C10}"/>
    <dgm:cxn modelId="{2A4C6CD9-74F7-4CFD-AA75-67AB415E77A0}" srcId="{5CA61B32-1F98-4638-B446-779FEB74ADAB}" destId="{FDE69812-5B39-429C-905B-4F7159A8F904}" srcOrd="0" destOrd="0" parTransId="{C0A2307B-801A-4595-AA2A-B30F71560EE2}" sibTransId="{53AFBD46-F308-4EF3-A3C2-4D3C935D1AE4}"/>
    <dgm:cxn modelId="{C448D32E-9AFF-4682-B82B-6699C5277A4A}" type="presOf" srcId="{5CA61B32-1F98-4638-B446-779FEB74ADAB}" destId="{49B45489-EB99-4446-9E1F-8D588DE3C9F4}" srcOrd="0" destOrd="0" presId="urn:microsoft.com/office/officeart/2005/8/layout/vList2"/>
    <dgm:cxn modelId="{5A4BD477-ED46-4F30-A78C-DC7C0B608364}" type="presOf" srcId="{78806BE6-CB84-409F-9C6A-5EF2F58E7F1F}" destId="{9487C4EF-46F4-4457-A93A-268170D9B06E}" srcOrd="0" destOrd="0" presId="urn:microsoft.com/office/officeart/2005/8/layout/vList2"/>
    <dgm:cxn modelId="{208D3127-0266-4606-B031-A5E46635FC80}" type="presOf" srcId="{FDE69812-5B39-429C-905B-4F7159A8F904}" destId="{847336D4-3314-4FC8-8E00-67865D973F1F}" srcOrd="0" destOrd="0" presId="urn:microsoft.com/office/officeart/2005/8/layout/vList2"/>
    <dgm:cxn modelId="{3C3EA110-2166-46DC-A09C-01FEB3DFDFA7}" type="presParOf" srcId="{49B45489-EB99-4446-9E1F-8D588DE3C9F4}" destId="{847336D4-3314-4FC8-8E00-67865D973F1F}" srcOrd="0" destOrd="0" presId="urn:microsoft.com/office/officeart/2005/8/layout/vList2"/>
    <dgm:cxn modelId="{5AD9CD32-D669-4155-880F-26C4F2E2B546}" type="presParOf" srcId="{49B45489-EB99-4446-9E1F-8D588DE3C9F4}" destId="{AD3E6523-ECFC-49E0-B488-1AD8DB4006CE}" srcOrd="1" destOrd="0" presId="urn:microsoft.com/office/officeart/2005/8/layout/vList2"/>
    <dgm:cxn modelId="{D37D22ED-6A66-4E60-9F77-0986E2E26D03}" type="presParOf" srcId="{49B45489-EB99-4446-9E1F-8D588DE3C9F4}" destId="{1A6E826F-384C-4D78-A819-D2B548240E13}" srcOrd="2" destOrd="0" presId="urn:microsoft.com/office/officeart/2005/8/layout/vList2"/>
    <dgm:cxn modelId="{1156F642-E1FB-4256-AB61-8849578F34A5}" type="presParOf" srcId="{49B45489-EB99-4446-9E1F-8D588DE3C9F4}" destId="{45085409-C110-49B4-B8C7-C44D1E90A397}" srcOrd="3" destOrd="0" presId="urn:microsoft.com/office/officeart/2005/8/layout/vList2"/>
    <dgm:cxn modelId="{53924A1D-1E0F-4D5A-826F-C5E0B6F77EDB}" type="presParOf" srcId="{49B45489-EB99-4446-9E1F-8D588DE3C9F4}" destId="{9487C4EF-46F4-4457-A93A-268170D9B06E}" srcOrd="4" destOrd="0" presId="urn:microsoft.com/office/officeart/2005/8/layout/vList2"/>
    <dgm:cxn modelId="{5B5F6BF2-B41E-4A64-9AFD-E5ABCC71F5B7}" type="presParOf" srcId="{49B45489-EB99-4446-9E1F-8D588DE3C9F4}" destId="{8A8AD100-7E46-4E70-8A94-E73CE97569AD}" srcOrd="5" destOrd="0" presId="urn:microsoft.com/office/officeart/2005/8/layout/vList2"/>
    <dgm:cxn modelId="{62DD393D-9BB0-4174-8FCC-D5E4703615E4}" type="presParOf" srcId="{49B45489-EB99-4446-9E1F-8D588DE3C9F4}" destId="{19D612BD-D4C7-4E0F-B701-8312181AA002}" srcOrd="6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2EF3211-71BE-42F8-83A3-D31F63832F52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D0092C0E-73A6-4506-AF22-2DDF5A1985BF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Организационный (информационно - подготовительный)</a:t>
          </a:r>
          <a:endParaRPr lang="ru-RU" b="1" dirty="0">
            <a:solidFill>
              <a:schemeClr val="tx1"/>
            </a:solidFill>
          </a:endParaRPr>
        </a:p>
      </dgm:t>
    </dgm:pt>
    <dgm:pt modelId="{6D1F8746-9D75-4389-B3F2-2F01255582A1}" type="parTrans" cxnId="{859A3721-3C5F-4754-9684-DCB8F2AFAF7C}">
      <dgm:prSet/>
      <dgm:spPr/>
      <dgm:t>
        <a:bodyPr/>
        <a:lstStyle/>
        <a:p>
          <a:endParaRPr lang="ru-RU"/>
        </a:p>
      </dgm:t>
    </dgm:pt>
    <dgm:pt modelId="{D6D9297D-42BE-4E9F-A357-8651CB616AAD}" type="sibTrans" cxnId="{859A3721-3C5F-4754-9684-DCB8F2AFAF7C}">
      <dgm:prSet/>
      <dgm:spPr/>
      <dgm:t>
        <a:bodyPr/>
        <a:lstStyle/>
        <a:p>
          <a:endParaRPr lang="ru-RU"/>
        </a:p>
      </dgm:t>
    </dgm:pt>
    <dgm:pt modelId="{08B53770-AB27-474C-930E-7E42DD20F232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Практико – ориентированный</a:t>
          </a:r>
          <a:endParaRPr lang="ru-RU" b="1" dirty="0">
            <a:solidFill>
              <a:schemeClr val="tx1"/>
            </a:solidFill>
          </a:endParaRPr>
        </a:p>
      </dgm:t>
    </dgm:pt>
    <dgm:pt modelId="{B3CC84F0-322E-4EB9-B66D-E5937B271837}" type="parTrans" cxnId="{D3B0732A-7E5D-4773-8CE4-64D35BA3DF76}">
      <dgm:prSet/>
      <dgm:spPr/>
      <dgm:t>
        <a:bodyPr/>
        <a:lstStyle/>
        <a:p>
          <a:endParaRPr lang="ru-RU"/>
        </a:p>
      </dgm:t>
    </dgm:pt>
    <dgm:pt modelId="{5229833F-447F-438F-AFAC-4BDB61946AE2}" type="sibTrans" cxnId="{D3B0732A-7E5D-4773-8CE4-64D35BA3DF76}">
      <dgm:prSet/>
      <dgm:spPr/>
      <dgm:t>
        <a:bodyPr/>
        <a:lstStyle/>
        <a:p>
          <a:endParaRPr lang="ru-RU"/>
        </a:p>
      </dgm:t>
    </dgm:pt>
    <dgm:pt modelId="{FD8BC373-5DAA-4431-989A-BF89CE8EF558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Заключительный (результативный)</a:t>
          </a:r>
          <a:endParaRPr lang="ru-RU" b="1" dirty="0">
            <a:solidFill>
              <a:schemeClr val="tx1"/>
            </a:solidFill>
          </a:endParaRPr>
        </a:p>
      </dgm:t>
    </dgm:pt>
    <dgm:pt modelId="{7DBDF5F0-26F4-4388-AD41-9C25FAC0FC94}" type="parTrans" cxnId="{B699A74B-76BA-473F-BB94-348772850CB3}">
      <dgm:prSet/>
      <dgm:spPr/>
      <dgm:t>
        <a:bodyPr/>
        <a:lstStyle/>
        <a:p>
          <a:endParaRPr lang="ru-RU"/>
        </a:p>
      </dgm:t>
    </dgm:pt>
    <dgm:pt modelId="{F89A3159-0482-4A38-AAAF-3CA8767D6E4B}" type="sibTrans" cxnId="{B699A74B-76BA-473F-BB94-348772850CB3}">
      <dgm:prSet/>
      <dgm:spPr/>
      <dgm:t>
        <a:bodyPr/>
        <a:lstStyle/>
        <a:p>
          <a:endParaRPr lang="ru-RU"/>
        </a:p>
      </dgm:t>
    </dgm:pt>
    <dgm:pt modelId="{11D28733-E479-4192-807D-45B4F0698DC7}" type="pres">
      <dgm:prSet presAssocID="{B2EF3211-71BE-42F8-83A3-D31F63832F5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D1B126-B94F-4587-B30D-AD056D4A0987}" type="pres">
      <dgm:prSet presAssocID="{D0092C0E-73A6-4506-AF22-2DDF5A1985BF}" presName="linNode" presStyleCnt="0"/>
      <dgm:spPr/>
    </dgm:pt>
    <dgm:pt modelId="{71FE58E1-3278-4E4C-8551-2F5D9D9CFACC}" type="pres">
      <dgm:prSet presAssocID="{D0092C0E-73A6-4506-AF22-2DDF5A1985BF}" presName="parentText" presStyleLbl="node1" presStyleIdx="0" presStyleCnt="3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7369A7-C9B4-4FA3-9706-06D78204E39F}" type="pres">
      <dgm:prSet presAssocID="{D6D9297D-42BE-4E9F-A357-8651CB616AAD}" presName="sp" presStyleCnt="0"/>
      <dgm:spPr/>
    </dgm:pt>
    <dgm:pt modelId="{BA8CC32A-CFC4-415A-A0A4-0D3A3043AE52}" type="pres">
      <dgm:prSet presAssocID="{08B53770-AB27-474C-930E-7E42DD20F232}" presName="linNode" presStyleCnt="0"/>
      <dgm:spPr/>
    </dgm:pt>
    <dgm:pt modelId="{EE73636A-570D-4398-8171-1699591278BF}" type="pres">
      <dgm:prSet presAssocID="{08B53770-AB27-474C-930E-7E42DD20F232}" presName="parentText" presStyleLbl="node1" presStyleIdx="1" presStyleCnt="3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9B4234-743D-410F-9F09-6D522F54CAA2}" type="pres">
      <dgm:prSet presAssocID="{5229833F-447F-438F-AFAC-4BDB61946AE2}" presName="sp" presStyleCnt="0"/>
      <dgm:spPr/>
    </dgm:pt>
    <dgm:pt modelId="{E1B63A26-DED1-4A66-BE7F-9167EB7BDEE2}" type="pres">
      <dgm:prSet presAssocID="{FD8BC373-5DAA-4431-989A-BF89CE8EF558}" presName="linNode" presStyleCnt="0"/>
      <dgm:spPr/>
    </dgm:pt>
    <dgm:pt modelId="{50E32668-C2F3-474F-83AF-3D3BB4E585B3}" type="pres">
      <dgm:prSet presAssocID="{FD8BC373-5DAA-4431-989A-BF89CE8EF558}" presName="parentText" presStyleLbl="node1" presStyleIdx="2" presStyleCnt="3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9A3721-3C5F-4754-9684-DCB8F2AFAF7C}" srcId="{B2EF3211-71BE-42F8-83A3-D31F63832F52}" destId="{D0092C0E-73A6-4506-AF22-2DDF5A1985BF}" srcOrd="0" destOrd="0" parTransId="{6D1F8746-9D75-4389-B3F2-2F01255582A1}" sibTransId="{D6D9297D-42BE-4E9F-A357-8651CB616AAD}"/>
    <dgm:cxn modelId="{706092A4-71BF-4213-85B0-B2D15DFBA7DF}" type="presOf" srcId="{D0092C0E-73A6-4506-AF22-2DDF5A1985BF}" destId="{71FE58E1-3278-4E4C-8551-2F5D9D9CFACC}" srcOrd="0" destOrd="0" presId="urn:microsoft.com/office/officeart/2005/8/layout/vList5"/>
    <dgm:cxn modelId="{A79A711E-7796-41E4-975B-994AD383C1B9}" type="presOf" srcId="{08B53770-AB27-474C-930E-7E42DD20F232}" destId="{EE73636A-570D-4398-8171-1699591278BF}" srcOrd="0" destOrd="0" presId="urn:microsoft.com/office/officeart/2005/8/layout/vList5"/>
    <dgm:cxn modelId="{D3B0732A-7E5D-4773-8CE4-64D35BA3DF76}" srcId="{B2EF3211-71BE-42F8-83A3-D31F63832F52}" destId="{08B53770-AB27-474C-930E-7E42DD20F232}" srcOrd="1" destOrd="0" parTransId="{B3CC84F0-322E-4EB9-B66D-E5937B271837}" sibTransId="{5229833F-447F-438F-AFAC-4BDB61946AE2}"/>
    <dgm:cxn modelId="{35312A3C-2EBB-4495-AEB2-787C8C56B01C}" type="presOf" srcId="{B2EF3211-71BE-42F8-83A3-D31F63832F52}" destId="{11D28733-E479-4192-807D-45B4F0698DC7}" srcOrd="0" destOrd="0" presId="urn:microsoft.com/office/officeart/2005/8/layout/vList5"/>
    <dgm:cxn modelId="{B699A74B-76BA-473F-BB94-348772850CB3}" srcId="{B2EF3211-71BE-42F8-83A3-D31F63832F52}" destId="{FD8BC373-5DAA-4431-989A-BF89CE8EF558}" srcOrd="2" destOrd="0" parTransId="{7DBDF5F0-26F4-4388-AD41-9C25FAC0FC94}" sibTransId="{F89A3159-0482-4A38-AAAF-3CA8767D6E4B}"/>
    <dgm:cxn modelId="{BBBB6B79-C808-41F0-8FCC-DA779A1F47E7}" type="presOf" srcId="{FD8BC373-5DAA-4431-989A-BF89CE8EF558}" destId="{50E32668-C2F3-474F-83AF-3D3BB4E585B3}" srcOrd="0" destOrd="0" presId="urn:microsoft.com/office/officeart/2005/8/layout/vList5"/>
    <dgm:cxn modelId="{9F68B07F-BC87-4423-9B80-69C17D9FBEC5}" type="presParOf" srcId="{11D28733-E479-4192-807D-45B4F0698DC7}" destId="{ACD1B126-B94F-4587-B30D-AD056D4A0987}" srcOrd="0" destOrd="0" presId="urn:microsoft.com/office/officeart/2005/8/layout/vList5"/>
    <dgm:cxn modelId="{BB9D2ABF-E6BB-4A84-9D9A-5AD94C362CE2}" type="presParOf" srcId="{ACD1B126-B94F-4587-B30D-AD056D4A0987}" destId="{71FE58E1-3278-4E4C-8551-2F5D9D9CFACC}" srcOrd="0" destOrd="0" presId="urn:microsoft.com/office/officeart/2005/8/layout/vList5"/>
    <dgm:cxn modelId="{5F6A9B0A-7602-405D-A543-84D1D0156E43}" type="presParOf" srcId="{11D28733-E479-4192-807D-45B4F0698DC7}" destId="{527369A7-C9B4-4FA3-9706-06D78204E39F}" srcOrd="1" destOrd="0" presId="urn:microsoft.com/office/officeart/2005/8/layout/vList5"/>
    <dgm:cxn modelId="{45850801-F02F-467D-AA69-9900A6377E6F}" type="presParOf" srcId="{11D28733-E479-4192-807D-45B4F0698DC7}" destId="{BA8CC32A-CFC4-415A-A0A4-0D3A3043AE52}" srcOrd="2" destOrd="0" presId="urn:microsoft.com/office/officeart/2005/8/layout/vList5"/>
    <dgm:cxn modelId="{137FB1B7-6F19-43AE-BF00-B25D70558623}" type="presParOf" srcId="{BA8CC32A-CFC4-415A-A0A4-0D3A3043AE52}" destId="{EE73636A-570D-4398-8171-1699591278BF}" srcOrd="0" destOrd="0" presId="urn:microsoft.com/office/officeart/2005/8/layout/vList5"/>
    <dgm:cxn modelId="{5219D4A0-D99C-44FC-84CC-7203DEB97FF1}" type="presParOf" srcId="{11D28733-E479-4192-807D-45B4F0698DC7}" destId="{AA9B4234-743D-410F-9F09-6D522F54CAA2}" srcOrd="3" destOrd="0" presId="urn:microsoft.com/office/officeart/2005/8/layout/vList5"/>
    <dgm:cxn modelId="{6F4EABFC-E964-41B3-A91E-8901F8498556}" type="presParOf" srcId="{11D28733-E479-4192-807D-45B4F0698DC7}" destId="{E1B63A26-DED1-4A66-BE7F-9167EB7BDEE2}" srcOrd="4" destOrd="0" presId="urn:microsoft.com/office/officeart/2005/8/layout/vList5"/>
    <dgm:cxn modelId="{79AE81B5-B767-4C51-A2DD-9856DCFC9129}" type="presParOf" srcId="{E1B63A26-DED1-4A66-BE7F-9167EB7BDEE2}" destId="{50E32668-C2F3-474F-83AF-3D3BB4E585B3}" srcOrd="0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50D06DD-6B01-462B-8BA1-F1C523B346F9}" type="doc">
      <dgm:prSet loTypeId="urn:microsoft.com/office/officeart/2005/8/layout/vList2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FDAEC9BB-756F-4CB7-8602-97514D20B0A8}">
      <dgm:prSet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Родительские собрания на тему: «Мудрость воспитания», «Семейные традиции»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F39D18FA-F206-4652-BFCB-43C7D15F1834}" type="parTrans" cxnId="{F7F1FB60-959B-489F-B564-E4418E9A012C}">
      <dgm:prSet/>
      <dgm:spPr/>
      <dgm:t>
        <a:bodyPr/>
        <a:lstStyle/>
        <a:p>
          <a:endParaRPr lang="ru-RU"/>
        </a:p>
      </dgm:t>
    </dgm:pt>
    <dgm:pt modelId="{6F2BC058-41CD-4DEC-8613-57191F8F8786}" type="sibTrans" cxnId="{F7F1FB60-959B-489F-B564-E4418E9A012C}">
      <dgm:prSet/>
      <dgm:spPr/>
      <dgm:t>
        <a:bodyPr/>
        <a:lstStyle/>
        <a:p>
          <a:endParaRPr lang="ru-RU"/>
        </a:p>
      </dgm:t>
    </dgm:pt>
    <dgm:pt modelId="{86E42A18-E8F1-4D6A-8DBE-DABDBF947872}">
      <dgm:prSet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Конкурс поделок из природного материала на тему «Русские народные сказки»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C2697158-876A-41CF-8141-D5EF8DE0E8E1}" type="parTrans" cxnId="{46FFE3A9-786D-47AA-A154-015373D09619}">
      <dgm:prSet/>
      <dgm:spPr/>
      <dgm:t>
        <a:bodyPr/>
        <a:lstStyle/>
        <a:p>
          <a:endParaRPr lang="ru-RU"/>
        </a:p>
      </dgm:t>
    </dgm:pt>
    <dgm:pt modelId="{52608AB5-66EE-45F9-9DC0-6AE7DFE33016}" type="sibTrans" cxnId="{46FFE3A9-786D-47AA-A154-015373D09619}">
      <dgm:prSet/>
      <dgm:spPr/>
      <dgm:t>
        <a:bodyPr/>
        <a:lstStyle/>
        <a:p>
          <a:endParaRPr lang="ru-RU"/>
        </a:p>
      </dgm:t>
    </dgm:pt>
    <dgm:pt modelId="{AE1DB5C1-DF66-415C-93A0-FC1E84B09743}">
      <dgm:prSet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Оформление папки-передвижки «Патриотическое воспитание»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647605C8-63C8-407B-A35B-278E8AF36E62}" type="parTrans" cxnId="{A62F22F7-9FC6-413C-8705-E95670665B2C}">
      <dgm:prSet/>
      <dgm:spPr/>
      <dgm:t>
        <a:bodyPr/>
        <a:lstStyle/>
        <a:p>
          <a:endParaRPr lang="ru-RU"/>
        </a:p>
      </dgm:t>
    </dgm:pt>
    <dgm:pt modelId="{85AE0F2A-CA06-4D44-93BC-25D35110B1D2}" type="sibTrans" cxnId="{A62F22F7-9FC6-413C-8705-E95670665B2C}">
      <dgm:prSet/>
      <dgm:spPr/>
      <dgm:t>
        <a:bodyPr/>
        <a:lstStyle/>
        <a:p>
          <a:endParaRPr lang="ru-RU"/>
        </a:p>
      </dgm:t>
    </dgm:pt>
    <dgm:pt modelId="{44A6D8A4-C404-4E13-9347-AF68D9D410C2}">
      <dgm:prSet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Фотовыставки на тему: «Излучинск», «Моя Россия»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A67C02BD-D8C3-481F-AD4E-2B10464EBD4C}" type="parTrans" cxnId="{E59EB2F7-08C6-4D6E-A79F-CEF92865AD49}">
      <dgm:prSet/>
      <dgm:spPr/>
      <dgm:t>
        <a:bodyPr/>
        <a:lstStyle/>
        <a:p>
          <a:endParaRPr lang="ru-RU"/>
        </a:p>
      </dgm:t>
    </dgm:pt>
    <dgm:pt modelId="{47C224F6-A1BE-4537-A0E7-49B99EA55780}" type="sibTrans" cxnId="{E59EB2F7-08C6-4D6E-A79F-CEF92865AD49}">
      <dgm:prSet/>
      <dgm:spPr/>
      <dgm:t>
        <a:bodyPr/>
        <a:lstStyle/>
        <a:p>
          <a:endParaRPr lang="ru-RU"/>
        </a:p>
      </dgm:t>
    </dgm:pt>
    <dgm:pt modelId="{203B23F2-64D8-41E8-B901-A47D6EE17208}">
      <dgm:prSet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Оформление фотоальбомов на тему: «Города России», «Мой поселок», «Моя семья», «Никто не забыт, ничто не забыто», создание генеалогического дерева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2F218CF2-0525-4CB7-A5C9-C4BD426B1460}" type="parTrans" cxnId="{1ADAD7D5-6F48-4E36-8C85-F0B3CC737B42}">
      <dgm:prSet/>
      <dgm:spPr/>
      <dgm:t>
        <a:bodyPr/>
        <a:lstStyle/>
        <a:p>
          <a:endParaRPr lang="ru-RU"/>
        </a:p>
      </dgm:t>
    </dgm:pt>
    <dgm:pt modelId="{E3727F22-E81A-45D0-BA3A-4BC5AC1F2CD8}" type="sibTrans" cxnId="{1ADAD7D5-6F48-4E36-8C85-F0B3CC737B42}">
      <dgm:prSet/>
      <dgm:spPr/>
      <dgm:t>
        <a:bodyPr/>
        <a:lstStyle/>
        <a:p>
          <a:endParaRPr lang="ru-RU"/>
        </a:p>
      </dgm:t>
    </dgm:pt>
    <dgm:pt modelId="{08B67E02-B786-40D1-8A33-23928915EA96}">
      <dgm:prSet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Привлечение родителей к созданию предметно – развивающей среды, оформлению уголка «Патриотический»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7809235D-AA71-4F4D-8879-A6AAF0743B07}" type="parTrans" cxnId="{BE6779B8-FBE6-4004-A120-69C9419BA744}">
      <dgm:prSet/>
      <dgm:spPr/>
      <dgm:t>
        <a:bodyPr/>
        <a:lstStyle/>
        <a:p>
          <a:endParaRPr lang="ru-RU"/>
        </a:p>
      </dgm:t>
    </dgm:pt>
    <dgm:pt modelId="{036945B1-B363-4702-BC93-39E232E7A41D}" type="sibTrans" cxnId="{BE6779B8-FBE6-4004-A120-69C9419BA744}">
      <dgm:prSet/>
      <dgm:spPr/>
      <dgm:t>
        <a:bodyPr/>
        <a:lstStyle/>
        <a:p>
          <a:endParaRPr lang="ru-RU"/>
        </a:p>
      </dgm:t>
    </dgm:pt>
    <dgm:pt modelId="{3E060C6F-36DC-4410-A952-2DCCDBDCCEE0}">
      <dgm:prSet custT="1"/>
      <dgm:spPr/>
      <dgm:t>
        <a:bodyPr/>
        <a:lstStyle/>
        <a:p>
          <a:r>
            <a:rPr lang="ru-RU" sz="1800" b="1" smtClean="0">
              <a:latin typeface="Times New Roman" pitchFamily="18" charset="0"/>
              <a:cs typeface="Times New Roman" pitchFamily="18" charset="0"/>
            </a:rPr>
            <a:t> НОД для родителей  в  день открытых дверей «Поделки к пасхе»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C2799B8F-D186-4F9B-BB61-A8971A0FFB6E}" type="parTrans" cxnId="{C2692261-9C5A-400E-A747-59389B6871EF}">
      <dgm:prSet/>
      <dgm:spPr/>
      <dgm:t>
        <a:bodyPr/>
        <a:lstStyle/>
        <a:p>
          <a:endParaRPr lang="ru-RU"/>
        </a:p>
      </dgm:t>
    </dgm:pt>
    <dgm:pt modelId="{010F02BA-7813-431B-9502-6848EB06E02B}" type="sibTrans" cxnId="{C2692261-9C5A-400E-A747-59389B6871EF}">
      <dgm:prSet/>
      <dgm:spPr/>
      <dgm:t>
        <a:bodyPr/>
        <a:lstStyle/>
        <a:p>
          <a:endParaRPr lang="ru-RU"/>
        </a:p>
      </dgm:t>
    </dgm:pt>
    <dgm:pt modelId="{DBAC6AE0-9AED-4E71-A1D6-7D0708D8474F}">
      <dgm:prSet custT="1"/>
      <dgm:spPr/>
      <dgm:t>
        <a:bodyPr/>
        <a:lstStyle/>
        <a:p>
          <a:r>
            <a:rPr lang="ru-RU" sz="1800" b="1" smtClean="0">
              <a:latin typeface="Times New Roman" pitchFamily="18" charset="0"/>
              <a:cs typeface="Times New Roman" pitchFamily="18" charset="0"/>
            </a:rPr>
            <a:t> Консультации из цикла воспитания ребенка в русских традициях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8098AD7F-B4B3-4E3C-AEA4-9AA6B91A26ED}" type="parTrans" cxnId="{ED9E99C7-C5C1-42E9-9154-49348E6E9355}">
      <dgm:prSet/>
      <dgm:spPr/>
      <dgm:t>
        <a:bodyPr/>
        <a:lstStyle/>
        <a:p>
          <a:endParaRPr lang="ru-RU"/>
        </a:p>
      </dgm:t>
    </dgm:pt>
    <dgm:pt modelId="{6D102AA3-ACD1-47C5-B075-6EBAEB285CE3}" type="sibTrans" cxnId="{ED9E99C7-C5C1-42E9-9154-49348E6E9355}">
      <dgm:prSet/>
      <dgm:spPr/>
      <dgm:t>
        <a:bodyPr/>
        <a:lstStyle/>
        <a:p>
          <a:endParaRPr lang="ru-RU"/>
        </a:p>
      </dgm:t>
    </dgm:pt>
    <dgm:pt modelId="{0637995B-89E4-435C-8DA6-48886DDEF8EA}">
      <dgm:prSet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Проведение традиционных праздников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EF111C9B-BB56-479A-B3ED-079494E75535}" type="parTrans" cxnId="{CA91591E-4CEB-43F5-9C5E-84A24043C8EF}">
      <dgm:prSet/>
      <dgm:spPr/>
      <dgm:t>
        <a:bodyPr/>
        <a:lstStyle/>
        <a:p>
          <a:endParaRPr lang="ru-RU"/>
        </a:p>
      </dgm:t>
    </dgm:pt>
    <dgm:pt modelId="{015019F8-D44B-4B89-AE3D-687F1E4FC74A}" type="sibTrans" cxnId="{CA91591E-4CEB-43F5-9C5E-84A24043C8EF}">
      <dgm:prSet/>
      <dgm:spPr/>
      <dgm:t>
        <a:bodyPr/>
        <a:lstStyle/>
        <a:p>
          <a:endParaRPr lang="ru-RU"/>
        </a:p>
      </dgm:t>
    </dgm:pt>
    <dgm:pt modelId="{D28B76D4-D606-4119-ACB4-03BCFBE41DF3}" type="pres">
      <dgm:prSet presAssocID="{B50D06DD-6B01-462B-8BA1-F1C523B346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0EA43C-9699-4E6C-BDF3-9A4329E21105}" type="pres">
      <dgm:prSet presAssocID="{FDAEC9BB-756F-4CB7-8602-97514D20B0A8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FEDC52-641F-41C3-B675-CD0226F0F693}" type="pres">
      <dgm:prSet presAssocID="{6F2BC058-41CD-4DEC-8613-57191F8F8786}" presName="spacer" presStyleCnt="0"/>
      <dgm:spPr/>
      <dgm:t>
        <a:bodyPr/>
        <a:lstStyle/>
        <a:p>
          <a:endParaRPr lang="ru-RU"/>
        </a:p>
      </dgm:t>
    </dgm:pt>
    <dgm:pt modelId="{3D3A72BD-6F1C-4DE5-AD69-09CF027B895A}" type="pres">
      <dgm:prSet presAssocID="{86E42A18-E8F1-4D6A-8DBE-DABDBF947872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9B4304-4B00-4034-9F8A-F836CB68DBF2}" type="pres">
      <dgm:prSet presAssocID="{52608AB5-66EE-45F9-9DC0-6AE7DFE33016}" presName="spacer" presStyleCnt="0"/>
      <dgm:spPr/>
      <dgm:t>
        <a:bodyPr/>
        <a:lstStyle/>
        <a:p>
          <a:endParaRPr lang="ru-RU"/>
        </a:p>
      </dgm:t>
    </dgm:pt>
    <dgm:pt modelId="{B6AD2C4C-E0B9-4E17-B740-F546A74D279C}" type="pres">
      <dgm:prSet presAssocID="{AE1DB5C1-DF66-415C-93A0-FC1E84B09743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9F31B9-EBA6-465D-827C-892C6D2FE668}" type="pres">
      <dgm:prSet presAssocID="{85AE0F2A-CA06-4D44-93BC-25D35110B1D2}" presName="spacer" presStyleCnt="0"/>
      <dgm:spPr/>
      <dgm:t>
        <a:bodyPr/>
        <a:lstStyle/>
        <a:p>
          <a:endParaRPr lang="ru-RU"/>
        </a:p>
      </dgm:t>
    </dgm:pt>
    <dgm:pt modelId="{AE2F94B5-8AB6-47DE-B81D-82F88F22C99E}" type="pres">
      <dgm:prSet presAssocID="{44A6D8A4-C404-4E13-9347-AF68D9D410C2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26C0C7-278C-4776-811C-0AFF372E54B8}" type="pres">
      <dgm:prSet presAssocID="{47C224F6-A1BE-4537-A0E7-49B99EA55780}" presName="spacer" presStyleCnt="0"/>
      <dgm:spPr/>
      <dgm:t>
        <a:bodyPr/>
        <a:lstStyle/>
        <a:p>
          <a:endParaRPr lang="ru-RU"/>
        </a:p>
      </dgm:t>
    </dgm:pt>
    <dgm:pt modelId="{5245C71E-D1CD-48F6-83A6-197F7539B828}" type="pres">
      <dgm:prSet presAssocID="{203B23F2-64D8-41E8-B901-A47D6EE17208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93A3E0-1360-4F34-B70F-611073195A04}" type="pres">
      <dgm:prSet presAssocID="{E3727F22-E81A-45D0-BA3A-4BC5AC1F2CD8}" presName="spacer" presStyleCnt="0"/>
      <dgm:spPr/>
      <dgm:t>
        <a:bodyPr/>
        <a:lstStyle/>
        <a:p>
          <a:endParaRPr lang="ru-RU"/>
        </a:p>
      </dgm:t>
    </dgm:pt>
    <dgm:pt modelId="{BD9F0649-FA8A-45B6-B340-BF4E30E1A2C1}" type="pres">
      <dgm:prSet presAssocID="{08B67E02-B786-40D1-8A33-23928915EA96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8E2AF5-6C6F-4264-8A73-4908234D2947}" type="pres">
      <dgm:prSet presAssocID="{036945B1-B363-4702-BC93-39E232E7A41D}" presName="spacer" presStyleCnt="0"/>
      <dgm:spPr/>
      <dgm:t>
        <a:bodyPr/>
        <a:lstStyle/>
        <a:p>
          <a:endParaRPr lang="ru-RU"/>
        </a:p>
      </dgm:t>
    </dgm:pt>
    <dgm:pt modelId="{E0F8F290-AC12-4E39-94AE-A984577D4B64}" type="pres">
      <dgm:prSet presAssocID="{3E060C6F-36DC-4410-A952-2DCCDBDCCEE0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29F29A-7937-4655-A862-1AAD7BA61343}" type="pres">
      <dgm:prSet presAssocID="{010F02BA-7813-431B-9502-6848EB06E02B}" presName="spacer" presStyleCnt="0"/>
      <dgm:spPr/>
      <dgm:t>
        <a:bodyPr/>
        <a:lstStyle/>
        <a:p>
          <a:endParaRPr lang="ru-RU"/>
        </a:p>
      </dgm:t>
    </dgm:pt>
    <dgm:pt modelId="{8B32A2B8-A227-496A-8F83-F5D27A709A9D}" type="pres">
      <dgm:prSet presAssocID="{0637995B-89E4-435C-8DA6-48886DDEF8EA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B6C113-4F67-46D4-BCCC-F9E64723068C}" type="pres">
      <dgm:prSet presAssocID="{015019F8-D44B-4B89-AE3D-687F1E4FC74A}" presName="spacer" presStyleCnt="0"/>
      <dgm:spPr/>
      <dgm:t>
        <a:bodyPr/>
        <a:lstStyle/>
        <a:p>
          <a:endParaRPr lang="ru-RU"/>
        </a:p>
      </dgm:t>
    </dgm:pt>
    <dgm:pt modelId="{9D4F70B3-8544-42DD-93CB-76801AB1DD56}" type="pres">
      <dgm:prSet presAssocID="{DBAC6AE0-9AED-4E71-A1D6-7D0708D8474F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D9E99C7-C5C1-42E9-9154-49348E6E9355}" srcId="{B50D06DD-6B01-462B-8BA1-F1C523B346F9}" destId="{DBAC6AE0-9AED-4E71-A1D6-7D0708D8474F}" srcOrd="8" destOrd="0" parTransId="{8098AD7F-B4B3-4E3C-AEA4-9AA6B91A26ED}" sibTransId="{6D102AA3-ACD1-47C5-B075-6EBAEB285CE3}"/>
    <dgm:cxn modelId="{DDE0BAFA-380F-4DA4-B71F-48A00747F0A8}" type="presOf" srcId="{08B67E02-B786-40D1-8A33-23928915EA96}" destId="{BD9F0649-FA8A-45B6-B340-BF4E30E1A2C1}" srcOrd="0" destOrd="0" presId="urn:microsoft.com/office/officeart/2005/8/layout/vList2"/>
    <dgm:cxn modelId="{D2DAAC3C-EB7E-4303-B180-55C445422331}" type="presOf" srcId="{3E060C6F-36DC-4410-A952-2DCCDBDCCEE0}" destId="{E0F8F290-AC12-4E39-94AE-A984577D4B64}" srcOrd="0" destOrd="0" presId="urn:microsoft.com/office/officeart/2005/8/layout/vList2"/>
    <dgm:cxn modelId="{438E09E0-CB42-4037-ACF6-D122C562F510}" type="presOf" srcId="{B50D06DD-6B01-462B-8BA1-F1C523B346F9}" destId="{D28B76D4-D606-4119-ACB4-03BCFBE41DF3}" srcOrd="0" destOrd="0" presId="urn:microsoft.com/office/officeart/2005/8/layout/vList2"/>
    <dgm:cxn modelId="{6283F2B3-DEB9-4D87-B671-E11A5F2DCDF9}" type="presOf" srcId="{86E42A18-E8F1-4D6A-8DBE-DABDBF947872}" destId="{3D3A72BD-6F1C-4DE5-AD69-09CF027B895A}" srcOrd="0" destOrd="0" presId="urn:microsoft.com/office/officeart/2005/8/layout/vList2"/>
    <dgm:cxn modelId="{E59EB2F7-08C6-4D6E-A79F-CEF92865AD49}" srcId="{B50D06DD-6B01-462B-8BA1-F1C523B346F9}" destId="{44A6D8A4-C404-4E13-9347-AF68D9D410C2}" srcOrd="3" destOrd="0" parTransId="{A67C02BD-D8C3-481F-AD4E-2B10464EBD4C}" sibTransId="{47C224F6-A1BE-4537-A0E7-49B99EA55780}"/>
    <dgm:cxn modelId="{67A2BF62-94E5-4646-A81F-84878E540D98}" type="presOf" srcId="{AE1DB5C1-DF66-415C-93A0-FC1E84B09743}" destId="{B6AD2C4C-E0B9-4E17-B740-F546A74D279C}" srcOrd="0" destOrd="0" presId="urn:microsoft.com/office/officeart/2005/8/layout/vList2"/>
    <dgm:cxn modelId="{BE6779B8-FBE6-4004-A120-69C9419BA744}" srcId="{B50D06DD-6B01-462B-8BA1-F1C523B346F9}" destId="{08B67E02-B786-40D1-8A33-23928915EA96}" srcOrd="5" destOrd="0" parTransId="{7809235D-AA71-4F4D-8879-A6AAF0743B07}" sibTransId="{036945B1-B363-4702-BC93-39E232E7A41D}"/>
    <dgm:cxn modelId="{C2692261-9C5A-400E-A747-59389B6871EF}" srcId="{B50D06DD-6B01-462B-8BA1-F1C523B346F9}" destId="{3E060C6F-36DC-4410-A952-2DCCDBDCCEE0}" srcOrd="6" destOrd="0" parTransId="{C2799B8F-D186-4F9B-BB61-A8971A0FFB6E}" sibTransId="{010F02BA-7813-431B-9502-6848EB06E02B}"/>
    <dgm:cxn modelId="{1ADAD7D5-6F48-4E36-8C85-F0B3CC737B42}" srcId="{B50D06DD-6B01-462B-8BA1-F1C523B346F9}" destId="{203B23F2-64D8-41E8-B901-A47D6EE17208}" srcOrd="4" destOrd="0" parTransId="{2F218CF2-0525-4CB7-A5C9-C4BD426B1460}" sibTransId="{E3727F22-E81A-45D0-BA3A-4BC5AC1F2CD8}"/>
    <dgm:cxn modelId="{2590F95B-58B5-463E-98C9-25A46FE3F787}" type="presOf" srcId="{0637995B-89E4-435C-8DA6-48886DDEF8EA}" destId="{8B32A2B8-A227-496A-8F83-F5D27A709A9D}" srcOrd="0" destOrd="0" presId="urn:microsoft.com/office/officeart/2005/8/layout/vList2"/>
    <dgm:cxn modelId="{7E9EF539-57EC-4740-B968-F790315ED0D6}" type="presOf" srcId="{203B23F2-64D8-41E8-B901-A47D6EE17208}" destId="{5245C71E-D1CD-48F6-83A6-197F7539B828}" srcOrd="0" destOrd="0" presId="urn:microsoft.com/office/officeart/2005/8/layout/vList2"/>
    <dgm:cxn modelId="{A62F22F7-9FC6-413C-8705-E95670665B2C}" srcId="{B50D06DD-6B01-462B-8BA1-F1C523B346F9}" destId="{AE1DB5C1-DF66-415C-93A0-FC1E84B09743}" srcOrd="2" destOrd="0" parTransId="{647605C8-63C8-407B-A35B-278E8AF36E62}" sibTransId="{85AE0F2A-CA06-4D44-93BC-25D35110B1D2}"/>
    <dgm:cxn modelId="{F7F1FB60-959B-489F-B564-E4418E9A012C}" srcId="{B50D06DD-6B01-462B-8BA1-F1C523B346F9}" destId="{FDAEC9BB-756F-4CB7-8602-97514D20B0A8}" srcOrd="0" destOrd="0" parTransId="{F39D18FA-F206-4652-BFCB-43C7D15F1834}" sibTransId="{6F2BC058-41CD-4DEC-8613-57191F8F8786}"/>
    <dgm:cxn modelId="{46FFE3A9-786D-47AA-A154-015373D09619}" srcId="{B50D06DD-6B01-462B-8BA1-F1C523B346F9}" destId="{86E42A18-E8F1-4D6A-8DBE-DABDBF947872}" srcOrd="1" destOrd="0" parTransId="{C2697158-876A-41CF-8141-D5EF8DE0E8E1}" sibTransId="{52608AB5-66EE-45F9-9DC0-6AE7DFE33016}"/>
    <dgm:cxn modelId="{9E37FC67-8D67-440F-90D8-64612A8C41AB}" type="presOf" srcId="{DBAC6AE0-9AED-4E71-A1D6-7D0708D8474F}" destId="{9D4F70B3-8544-42DD-93CB-76801AB1DD56}" srcOrd="0" destOrd="0" presId="urn:microsoft.com/office/officeart/2005/8/layout/vList2"/>
    <dgm:cxn modelId="{A21EBAD1-DBD9-4C4A-A6D9-438979611E98}" type="presOf" srcId="{44A6D8A4-C404-4E13-9347-AF68D9D410C2}" destId="{AE2F94B5-8AB6-47DE-B81D-82F88F22C99E}" srcOrd="0" destOrd="0" presId="urn:microsoft.com/office/officeart/2005/8/layout/vList2"/>
    <dgm:cxn modelId="{CA91591E-4CEB-43F5-9C5E-84A24043C8EF}" srcId="{B50D06DD-6B01-462B-8BA1-F1C523B346F9}" destId="{0637995B-89E4-435C-8DA6-48886DDEF8EA}" srcOrd="7" destOrd="0" parTransId="{EF111C9B-BB56-479A-B3ED-079494E75535}" sibTransId="{015019F8-D44B-4B89-AE3D-687F1E4FC74A}"/>
    <dgm:cxn modelId="{5F64679D-9F60-4609-8DC2-788F0EA1601C}" type="presOf" srcId="{FDAEC9BB-756F-4CB7-8602-97514D20B0A8}" destId="{6C0EA43C-9699-4E6C-BDF3-9A4329E21105}" srcOrd="0" destOrd="0" presId="urn:microsoft.com/office/officeart/2005/8/layout/vList2"/>
    <dgm:cxn modelId="{360396F0-FC5B-48D5-A680-EE33F43CE7E8}" type="presParOf" srcId="{D28B76D4-D606-4119-ACB4-03BCFBE41DF3}" destId="{6C0EA43C-9699-4E6C-BDF3-9A4329E21105}" srcOrd="0" destOrd="0" presId="urn:microsoft.com/office/officeart/2005/8/layout/vList2"/>
    <dgm:cxn modelId="{BE6C9342-0461-4831-A2E2-DF5E8E4739D7}" type="presParOf" srcId="{D28B76D4-D606-4119-ACB4-03BCFBE41DF3}" destId="{63FEDC52-641F-41C3-B675-CD0226F0F693}" srcOrd="1" destOrd="0" presId="urn:microsoft.com/office/officeart/2005/8/layout/vList2"/>
    <dgm:cxn modelId="{3A89E5CD-6E30-4BA5-9A4B-78C7C55E5EDD}" type="presParOf" srcId="{D28B76D4-D606-4119-ACB4-03BCFBE41DF3}" destId="{3D3A72BD-6F1C-4DE5-AD69-09CF027B895A}" srcOrd="2" destOrd="0" presId="urn:microsoft.com/office/officeart/2005/8/layout/vList2"/>
    <dgm:cxn modelId="{6570DF4B-5600-445A-81CF-8B395E9E54D1}" type="presParOf" srcId="{D28B76D4-D606-4119-ACB4-03BCFBE41DF3}" destId="{659B4304-4B00-4034-9F8A-F836CB68DBF2}" srcOrd="3" destOrd="0" presId="urn:microsoft.com/office/officeart/2005/8/layout/vList2"/>
    <dgm:cxn modelId="{B04D0993-69BF-4700-9DC5-0A8CA3D8AA23}" type="presParOf" srcId="{D28B76D4-D606-4119-ACB4-03BCFBE41DF3}" destId="{B6AD2C4C-E0B9-4E17-B740-F546A74D279C}" srcOrd="4" destOrd="0" presId="urn:microsoft.com/office/officeart/2005/8/layout/vList2"/>
    <dgm:cxn modelId="{171A0170-E45C-4B4F-9177-5CFA37011892}" type="presParOf" srcId="{D28B76D4-D606-4119-ACB4-03BCFBE41DF3}" destId="{5E9F31B9-EBA6-465D-827C-892C6D2FE668}" srcOrd="5" destOrd="0" presId="urn:microsoft.com/office/officeart/2005/8/layout/vList2"/>
    <dgm:cxn modelId="{5D94C4EE-20BC-45C8-834F-8AA7794C043A}" type="presParOf" srcId="{D28B76D4-D606-4119-ACB4-03BCFBE41DF3}" destId="{AE2F94B5-8AB6-47DE-B81D-82F88F22C99E}" srcOrd="6" destOrd="0" presId="urn:microsoft.com/office/officeart/2005/8/layout/vList2"/>
    <dgm:cxn modelId="{F2A51C0E-2953-4F12-8D54-A11C5BEEB242}" type="presParOf" srcId="{D28B76D4-D606-4119-ACB4-03BCFBE41DF3}" destId="{EC26C0C7-278C-4776-811C-0AFF372E54B8}" srcOrd="7" destOrd="0" presId="urn:microsoft.com/office/officeart/2005/8/layout/vList2"/>
    <dgm:cxn modelId="{0AB81DD2-4DEF-4AE8-AAB3-8E0D5F83A3F5}" type="presParOf" srcId="{D28B76D4-D606-4119-ACB4-03BCFBE41DF3}" destId="{5245C71E-D1CD-48F6-83A6-197F7539B828}" srcOrd="8" destOrd="0" presId="urn:microsoft.com/office/officeart/2005/8/layout/vList2"/>
    <dgm:cxn modelId="{24835144-0261-4F93-861A-097A6768D391}" type="presParOf" srcId="{D28B76D4-D606-4119-ACB4-03BCFBE41DF3}" destId="{E193A3E0-1360-4F34-B70F-611073195A04}" srcOrd="9" destOrd="0" presId="urn:microsoft.com/office/officeart/2005/8/layout/vList2"/>
    <dgm:cxn modelId="{9D9E9827-91E4-4971-B013-5A0F80AC0EEA}" type="presParOf" srcId="{D28B76D4-D606-4119-ACB4-03BCFBE41DF3}" destId="{BD9F0649-FA8A-45B6-B340-BF4E30E1A2C1}" srcOrd="10" destOrd="0" presId="urn:microsoft.com/office/officeart/2005/8/layout/vList2"/>
    <dgm:cxn modelId="{B0CC27A6-6CE9-456F-8896-03954527F15F}" type="presParOf" srcId="{D28B76D4-D606-4119-ACB4-03BCFBE41DF3}" destId="{D18E2AF5-6C6F-4264-8A73-4908234D2947}" srcOrd="11" destOrd="0" presId="urn:microsoft.com/office/officeart/2005/8/layout/vList2"/>
    <dgm:cxn modelId="{4CE002A8-1D93-44BA-A7DB-668C3EBE5FFC}" type="presParOf" srcId="{D28B76D4-D606-4119-ACB4-03BCFBE41DF3}" destId="{E0F8F290-AC12-4E39-94AE-A984577D4B64}" srcOrd="12" destOrd="0" presId="urn:microsoft.com/office/officeart/2005/8/layout/vList2"/>
    <dgm:cxn modelId="{BF75832D-A866-409C-BDBE-2C348BA61B33}" type="presParOf" srcId="{D28B76D4-D606-4119-ACB4-03BCFBE41DF3}" destId="{B129F29A-7937-4655-A862-1AAD7BA61343}" srcOrd="13" destOrd="0" presId="urn:microsoft.com/office/officeart/2005/8/layout/vList2"/>
    <dgm:cxn modelId="{DDA6E45D-D66A-4B84-B81C-F92D137D4428}" type="presParOf" srcId="{D28B76D4-D606-4119-ACB4-03BCFBE41DF3}" destId="{8B32A2B8-A227-496A-8F83-F5D27A709A9D}" srcOrd="14" destOrd="0" presId="urn:microsoft.com/office/officeart/2005/8/layout/vList2"/>
    <dgm:cxn modelId="{5F19EDF6-0CD1-4BAF-8EE1-5B6020F084E1}" type="presParOf" srcId="{D28B76D4-D606-4119-ACB4-03BCFBE41DF3}" destId="{72B6C113-4F67-46D4-BCCC-F9E64723068C}" srcOrd="15" destOrd="0" presId="urn:microsoft.com/office/officeart/2005/8/layout/vList2"/>
    <dgm:cxn modelId="{EA85347A-C1B1-4076-A704-75BF725B9C58}" type="presParOf" srcId="{D28B76D4-D606-4119-ACB4-03BCFBE41DF3}" destId="{9D4F70B3-8544-42DD-93CB-76801AB1DD56}" srcOrd="16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AACB619-2C28-4F0D-9F97-B43EB8B1EAC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98C7983-D2D7-408B-8776-6A5E4CD1A76D}">
      <dgm:prSet/>
      <dgm:spPr/>
      <dgm:t>
        <a:bodyPr/>
        <a:lstStyle/>
        <a:p>
          <a:pPr rtl="0"/>
          <a:r>
            <a:rPr lang="ru-RU" dirty="0" smtClean="0"/>
            <a:t>Организация деятельности  по  проекту  «Что мы Родиной зовем?» позволит:</a:t>
          </a:r>
          <a:endParaRPr lang="ru-RU" dirty="0"/>
        </a:p>
      </dgm:t>
    </dgm:pt>
    <dgm:pt modelId="{AF54FED5-AF91-42F1-BDED-C1BAAA5308E8}" type="parTrans" cxnId="{7F2934BC-6528-401A-B792-9CD3D0B65820}">
      <dgm:prSet/>
      <dgm:spPr/>
      <dgm:t>
        <a:bodyPr/>
        <a:lstStyle/>
        <a:p>
          <a:endParaRPr lang="ru-RU"/>
        </a:p>
      </dgm:t>
    </dgm:pt>
    <dgm:pt modelId="{D5BC0132-A964-4A4F-A15A-2F5751B6F68A}" type="sibTrans" cxnId="{7F2934BC-6528-401A-B792-9CD3D0B65820}">
      <dgm:prSet/>
      <dgm:spPr/>
      <dgm:t>
        <a:bodyPr/>
        <a:lstStyle/>
        <a:p>
          <a:endParaRPr lang="ru-RU"/>
        </a:p>
      </dgm:t>
    </dgm:pt>
    <dgm:pt modelId="{42ABF9DA-FED7-4EAB-96BA-646132F5B0B1}">
      <dgm:prSet/>
      <dgm:spPr/>
      <dgm:t>
        <a:bodyPr/>
        <a:lstStyle/>
        <a:p>
          <a:pPr rtl="0"/>
          <a:r>
            <a:rPr lang="ru-RU" dirty="0" smtClean="0"/>
            <a:t>повысить интерес детей и родителей  к формированию патриотического воспитания; </a:t>
          </a:r>
          <a:endParaRPr lang="ru-RU" dirty="0"/>
        </a:p>
      </dgm:t>
    </dgm:pt>
    <dgm:pt modelId="{76C1651A-9AB0-49E0-BAA1-6062BBB0CE48}" type="parTrans" cxnId="{F71D3266-8DC3-4935-B7C2-DE3B9CBFE37E}">
      <dgm:prSet/>
      <dgm:spPr/>
      <dgm:t>
        <a:bodyPr/>
        <a:lstStyle/>
        <a:p>
          <a:endParaRPr lang="ru-RU"/>
        </a:p>
      </dgm:t>
    </dgm:pt>
    <dgm:pt modelId="{99121632-9B9F-4AA8-A5DB-32302526CA73}" type="sibTrans" cxnId="{F71D3266-8DC3-4935-B7C2-DE3B9CBFE37E}">
      <dgm:prSet/>
      <dgm:spPr/>
      <dgm:t>
        <a:bodyPr/>
        <a:lstStyle/>
        <a:p>
          <a:endParaRPr lang="ru-RU"/>
        </a:p>
      </dgm:t>
    </dgm:pt>
    <dgm:pt modelId="{DDD0B490-04C4-46AC-80D5-2E00ED6E0953}">
      <dgm:prSet/>
      <dgm:spPr/>
      <dgm:t>
        <a:bodyPr/>
        <a:lstStyle/>
        <a:p>
          <a:pPr rtl="0"/>
          <a:r>
            <a:rPr lang="ru-RU" dirty="0" smtClean="0"/>
            <a:t>повысить эмоциональное благополучие воспитанников;</a:t>
          </a:r>
          <a:endParaRPr lang="ru-RU" dirty="0"/>
        </a:p>
      </dgm:t>
    </dgm:pt>
    <dgm:pt modelId="{59417849-F53D-4579-A2A0-48B5FFAC98C3}" type="parTrans" cxnId="{2D7CBA88-C92A-4D63-8234-4B35E0BAC3B4}">
      <dgm:prSet/>
      <dgm:spPr/>
      <dgm:t>
        <a:bodyPr/>
        <a:lstStyle/>
        <a:p>
          <a:endParaRPr lang="ru-RU"/>
        </a:p>
      </dgm:t>
    </dgm:pt>
    <dgm:pt modelId="{358D5435-9D51-4834-8D61-E254A0B9D158}" type="sibTrans" cxnId="{2D7CBA88-C92A-4D63-8234-4B35E0BAC3B4}">
      <dgm:prSet/>
      <dgm:spPr/>
      <dgm:t>
        <a:bodyPr/>
        <a:lstStyle/>
        <a:p>
          <a:endParaRPr lang="ru-RU"/>
        </a:p>
      </dgm:t>
    </dgm:pt>
    <dgm:pt modelId="{C47DF2D8-C594-4C6E-9135-B47ACF9F2F37}">
      <dgm:prSet/>
      <dgm:spPr/>
      <dgm:t>
        <a:bodyPr/>
        <a:lstStyle/>
        <a:p>
          <a:pPr rtl="0"/>
          <a:r>
            <a:rPr lang="ru-RU" dirty="0" smtClean="0"/>
            <a:t>Сформировать положительное отношение к окружающему миру, миру социальных отношений, к родной земле, защитникам Отечества, государственной символике, общественным праздникам.</a:t>
          </a:r>
          <a:endParaRPr lang="ru-RU" dirty="0"/>
        </a:p>
      </dgm:t>
    </dgm:pt>
    <dgm:pt modelId="{1AFE62E6-B106-4357-953D-D15423A64B51}" type="parTrans" cxnId="{C34B8171-2951-46C1-A51B-24A27C0859C6}">
      <dgm:prSet/>
      <dgm:spPr/>
      <dgm:t>
        <a:bodyPr/>
        <a:lstStyle/>
        <a:p>
          <a:endParaRPr lang="ru-RU"/>
        </a:p>
      </dgm:t>
    </dgm:pt>
    <dgm:pt modelId="{31337B86-B4A1-4C84-8BE5-D1423FC5D6B8}" type="sibTrans" cxnId="{C34B8171-2951-46C1-A51B-24A27C0859C6}">
      <dgm:prSet/>
      <dgm:spPr/>
      <dgm:t>
        <a:bodyPr/>
        <a:lstStyle/>
        <a:p>
          <a:endParaRPr lang="ru-RU"/>
        </a:p>
      </dgm:t>
    </dgm:pt>
    <dgm:pt modelId="{528F6E5B-81C3-4C5B-8230-4D831E5A184C}" type="pres">
      <dgm:prSet presAssocID="{1AACB619-2C28-4F0D-9F97-B43EB8B1EAC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EB967C-EE53-4E1D-A390-E7F13DED5308}" type="pres">
      <dgm:prSet presAssocID="{C98C7983-D2D7-408B-8776-6A5E4CD1A76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864327-8C98-4770-9C65-C14AF60B1DCD}" type="pres">
      <dgm:prSet presAssocID="{C98C7983-D2D7-408B-8776-6A5E4CD1A76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4B8171-2951-46C1-A51B-24A27C0859C6}" srcId="{C98C7983-D2D7-408B-8776-6A5E4CD1A76D}" destId="{C47DF2D8-C594-4C6E-9135-B47ACF9F2F37}" srcOrd="2" destOrd="0" parTransId="{1AFE62E6-B106-4357-953D-D15423A64B51}" sibTransId="{31337B86-B4A1-4C84-8BE5-D1423FC5D6B8}"/>
    <dgm:cxn modelId="{7F2934BC-6528-401A-B792-9CD3D0B65820}" srcId="{1AACB619-2C28-4F0D-9F97-B43EB8B1EAC6}" destId="{C98C7983-D2D7-408B-8776-6A5E4CD1A76D}" srcOrd="0" destOrd="0" parTransId="{AF54FED5-AF91-42F1-BDED-C1BAAA5308E8}" sibTransId="{D5BC0132-A964-4A4F-A15A-2F5751B6F68A}"/>
    <dgm:cxn modelId="{C950CBF1-49EC-4A70-8319-72773FEE088A}" type="presOf" srcId="{C47DF2D8-C594-4C6E-9135-B47ACF9F2F37}" destId="{A1864327-8C98-4770-9C65-C14AF60B1DCD}" srcOrd="0" destOrd="2" presId="urn:microsoft.com/office/officeart/2005/8/layout/vList2"/>
    <dgm:cxn modelId="{F71D3266-8DC3-4935-B7C2-DE3B9CBFE37E}" srcId="{C98C7983-D2D7-408B-8776-6A5E4CD1A76D}" destId="{42ABF9DA-FED7-4EAB-96BA-646132F5B0B1}" srcOrd="0" destOrd="0" parTransId="{76C1651A-9AB0-49E0-BAA1-6062BBB0CE48}" sibTransId="{99121632-9B9F-4AA8-A5DB-32302526CA73}"/>
    <dgm:cxn modelId="{A071475C-5A5E-4534-B5EB-1AF08E8A4475}" type="presOf" srcId="{C98C7983-D2D7-408B-8776-6A5E4CD1A76D}" destId="{CAEB967C-EE53-4E1D-A390-E7F13DED5308}" srcOrd="0" destOrd="0" presId="urn:microsoft.com/office/officeart/2005/8/layout/vList2"/>
    <dgm:cxn modelId="{2D7CBA88-C92A-4D63-8234-4B35E0BAC3B4}" srcId="{C98C7983-D2D7-408B-8776-6A5E4CD1A76D}" destId="{DDD0B490-04C4-46AC-80D5-2E00ED6E0953}" srcOrd="1" destOrd="0" parTransId="{59417849-F53D-4579-A2A0-48B5FFAC98C3}" sibTransId="{358D5435-9D51-4834-8D61-E254A0B9D158}"/>
    <dgm:cxn modelId="{7AE47039-FD6C-408E-9EB8-F422A85E6F0F}" type="presOf" srcId="{42ABF9DA-FED7-4EAB-96BA-646132F5B0B1}" destId="{A1864327-8C98-4770-9C65-C14AF60B1DCD}" srcOrd="0" destOrd="0" presId="urn:microsoft.com/office/officeart/2005/8/layout/vList2"/>
    <dgm:cxn modelId="{88399FE7-8795-4357-85C3-AA41F17721B1}" type="presOf" srcId="{DDD0B490-04C4-46AC-80D5-2E00ED6E0953}" destId="{A1864327-8C98-4770-9C65-C14AF60B1DCD}" srcOrd="0" destOrd="1" presId="urn:microsoft.com/office/officeart/2005/8/layout/vList2"/>
    <dgm:cxn modelId="{240DB73C-79D3-4B37-9212-EA28A763F0F1}" type="presOf" srcId="{1AACB619-2C28-4F0D-9F97-B43EB8B1EAC6}" destId="{528F6E5B-81C3-4C5B-8230-4D831E5A184C}" srcOrd="0" destOrd="0" presId="urn:microsoft.com/office/officeart/2005/8/layout/vList2"/>
    <dgm:cxn modelId="{1ED11053-5020-4A60-A05D-EED936050A40}" type="presParOf" srcId="{528F6E5B-81C3-4C5B-8230-4D831E5A184C}" destId="{CAEB967C-EE53-4E1D-A390-E7F13DED5308}" srcOrd="0" destOrd="0" presId="urn:microsoft.com/office/officeart/2005/8/layout/vList2"/>
    <dgm:cxn modelId="{AF1C86BE-F58B-43EC-A28D-39B914C203EA}" type="presParOf" srcId="{528F6E5B-81C3-4C5B-8230-4D831E5A184C}" destId="{A1864327-8C98-4770-9C65-C14AF60B1DCD}" srcOrd="1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B35897-6FF6-477D-B2E0-08A14E98C688}">
      <dsp:nvSpPr>
        <dsp:cNvPr id="0" name=""/>
        <dsp:cNvSpPr/>
      </dsp:nvSpPr>
      <dsp:spPr>
        <a:xfrm>
          <a:off x="0" y="315133"/>
          <a:ext cx="8229600" cy="421082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lvl="0" algn="l" defTabSz="2622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900" b="1" kern="1200" dirty="0" smtClean="0"/>
            <a:t>Формирование  у детей системы знаний о семье, родном поселке, Родине.</a:t>
          </a:r>
          <a:endParaRPr lang="ru-RU" sz="5900" b="1" kern="1200" dirty="0"/>
        </a:p>
      </dsp:txBody>
      <dsp:txXfrm>
        <a:off x="0" y="315133"/>
        <a:ext cx="8229600" cy="421082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7D4226-2DD1-4E7A-BD3E-DE7CAD079836}">
      <dsp:nvSpPr>
        <dsp:cNvPr id="0" name=""/>
        <dsp:cNvSpPr/>
      </dsp:nvSpPr>
      <dsp:spPr>
        <a:xfrm>
          <a:off x="0" y="333741"/>
          <a:ext cx="8229600" cy="914940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</a:rPr>
            <a:t>Формировать любовь и уважение к семье,  к своему району, поселку, Родине;</a:t>
          </a:r>
          <a:endParaRPr lang="ru-RU" sz="2300" b="1" kern="1200" dirty="0">
            <a:solidFill>
              <a:schemeClr val="tx1"/>
            </a:solidFill>
          </a:endParaRPr>
        </a:p>
      </dsp:txBody>
      <dsp:txXfrm>
        <a:off x="0" y="333741"/>
        <a:ext cx="8229600" cy="914940"/>
      </dsp:txXfrm>
    </dsp:sp>
    <dsp:sp modelId="{949C7B33-FF45-4B50-B019-464BCCEE108D}">
      <dsp:nvSpPr>
        <dsp:cNvPr id="0" name=""/>
        <dsp:cNvSpPr/>
      </dsp:nvSpPr>
      <dsp:spPr>
        <a:xfrm>
          <a:off x="0" y="1314921"/>
          <a:ext cx="8229600" cy="914940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</a:rPr>
            <a:t>Прививать чувство гордости, глубокого уважения и почитания символов Российской Федерации - герба, гимна, флага;</a:t>
          </a:r>
          <a:endParaRPr lang="ru-RU" sz="2300" b="1" kern="1200" dirty="0">
            <a:solidFill>
              <a:schemeClr val="tx1"/>
            </a:solidFill>
          </a:endParaRPr>
        </a:p>
      </dsp:txBody>
      <dsp:txXfrm>
        <a:off x="0" y="1314921"/>
        <a:ext cx="8229600" cy="914940"/>
      </dsp:txXfrm>
    </dsp:sp>
    <dsp:sp modelId="{14E9EB01-0211-4405-A6BB-1EEC5F28F69F}">
      <dsp:nvSpPr>
        <dsp:cNvPr id="0" name=""/>
        <dsp:cNvSpPr/>
      </dsp:nvSpPr>
      <dsp:spPr>
        <a:xfrm>
          <a:off x="0" y="2296101"/>
          <a:ext cx="8229600" cy="914940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</a:rPr>
            <a:t>Закрепление знаний о культуре и традициях русского народа;</a:t>
          </a:r>
          <a:endParaRPr lang="ru-RU" sz="2300" b="1" kern="1200" dirty="0">
            <a:solidFill>
              <a:schemeClr val="tx1"/>
            </a:solidFill>
          </a:endParaRPr>
        </a:p>
      </dsp:txBody>
      <dsp:txXfrm>
        <a:off x="0" y="2296101"/>
        <a:ext cx="8229600" cy="914940"/>
      </dsp:txXfrm>
    </dsp:sp>
    <dsp:sp modelId="{43536AA5-A72C-4684-8954-E706D0222186}">
      <dsp:nvSpPr>
        <dsp:cNvPr id="0" name=""/>
        <dsp:cNvSpPr/>
      </dsp:nvSpPr>
      <dsp:spPr>
        <a:xfrm>
          <a:off x="0" y="3277281"/>
          <a:ext cx="8229600" cy="914940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</a:rPr>
            <a:t>Приобщение родителей к гражданско-нравственному и патриотическому воспитанию детей.</a:t>
          </a:r>
          <a:endParaRPr lang="ru-RU" sz="2300" kern="1200" dirty="0"/>
        </a:p>
      </dsp:txBody>
      <dsp:txXfrm>
        <a:off x="0" y="3277281"/>
        <a:ext cx="8229600" cy="91494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7336D4-3314-4FC8-8E00-67865D973F1F}">
      <dsp:nvSpPr>
        <dsp:cNvPr id="0" name=""/>
        <dsp:cNvSpPr/>
      </dsp:nvSpPr>
      <dsp:spPr>
        <a:xfrm>
          <a:off x="0" y="143107"/>
          <a:ext cx="8229600" cy="1216800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Педагогические и информационные технологии в системе образования» под редакцией </a:t>
          </a:r>
          <a:r>
            <a:rPr lang="ru-RU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Полат</a:t>
          </a: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Е.С.;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43107"/>
        <a:ext cx="8229600" cy="1216800"/>
      </dsp:txXfrm>
    </dsp:sp>
    <dsp:sp modelId="{1A6E826F-384C-4D78-A819-D2B548240E13}">
      <dsp:nvSpPr>
        <dsp:cNvPr id="0" name=""/>
        <dsp:cNvSpPr/>
      </dsp:nvSpPr>
      <dsp:spPr>
        <a:xfrm>
          <a:off x="0" y="1547108"/>
          <a:ext cx="8229600" cy="1216800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Мини - проекты  «Защитники отечества», «Моя семья»,  «Мой детский сад», «Никто не забыт, ничто не забыто», «Мой город», детско-родительские проекты « Наше лето», «День Победы»;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547108"/>
        <a:ext cx="8229600" cy="1216800"/>
      </dsp:txXfrm>
    </dsp:sp>
    <dsp:sp modelId="{9487C4EF-46F4-4457-A93A-268170D9B06E}">
      <dsp:nvSpPr>
        <dsp:cNvPr id="0" name=""/>
        <dsp:cNvSpPr/>
      </dsp:nvSpPr>
      <dsp:spPr>
        <a:xfrm>
          <a:off x="0" y="2951108"/>
          <a:ext cx="8229600" cy="1216800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Информационно-коммуникационные технологии (создание </a:t>
          </a:r>
          <a:r>
            <a:rPr lang="ru-RU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мультимедийных</a:t>
          </a: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презентаций, видеотеки, персональной странички на сайте ДОУ);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951108"/>
        <a:ext cx="8229600" cy="1216800"/>
      </dsp:txXfrm>
    </dsp:sp>
    <dsp:sp modelId="{19D612BD-D4C7-4E0F-B701-8312181AA002}">
      <dsp:nvSpPr>
        <dsp:cNvPr id="0" name=""/>
        <dsp:cNvSpPr/>
      </dsp:nvSpPr>
      <dsp:spPr>
        <a:xfrm>
          <a:off x="0" y="4355108"/>
          <a:ext cx="8229600" cy="1216800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Здоровьесберегающие  технологии (динамические паузы, спортивные праздники и развлечения, народные подвижные игры</a:t>
          </a:r>
          <a:r>
            <a:rPr lang="ru-RU" sz="2000" kern="1200" dirty="0" smtClean="0">
              <a:solidFill>
                <a:schemeClr val="tx1"/>
              </a:solidFill>
            </a:rPr>
            <a:t>). 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0" y="4355108"/>
        <a:ext cx="8229600" cy="12168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FE58E1-3278-4E4C-8551-2F5D9D9CFACC}">
      <dsp:nvSpPr>
        <dsp:cNvPr id="0" name=""/>
        <dsp:cNvSpPr/>
      </dsp:nvSpPr>
      <dsp:spPr>
        <a:xfrm>
          <a:off x="4238" y="2209"/>
          <a:ext cx="8678323" cy="145856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chemeClr val="tx1"/>
              </a:solidFill>
            </a:rPr>
            <a:t>Организационный (информационно - подготовительный)</a:t>
          </a:r>
          <a:endParaRPr lang="ru-RU" sz="4000" b="1" kern="1200" dirty="0">
            <a:solidFill>
              <a:schemeClr val="tx1"/>
            </a:solidFill>
          </a:endParaRPr>
        </a:p>
      </dsp:txBody>
      <dsp:txXfrm>
        <a:off x="4238" y="2209"/>
        <a:ext cx="8678323" cy="1458562"/>
      </dsp:txXfrm>
    </dsp:sp>
    <dsp:sp modelId="{EE73636A-570D-4398-8171-1699591278BF}">
      <dsp:nvSpPr>
        <dsp:cNvPr id="0" name=""/>
        <dsp:cNvSpPr/>
      </dsp:nvSpPr>
      <dsp:spPr>
        <a:xfrm>
          <a:off x="4238" y="1533700"/>
          <a:ext cx="8678323" cy="1458562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chemeClr val="tx1"/>
              </a:solidFill>
            </a:rPr>
            <a:t>Практико – ориентированный</a:t>
          </a:r>
          <a:endParaRPr lang="ru-RU" sz="4000" b="1" kern="1200" dirty="0">
            <a:solidFill>
              <a:schemeClr val="tx1"/>
            </a:solidFill>
          </a:endParaRPr>
        </a:p>
      </dsp:txBody>
      <dsp:txXfrm>
        <a:off x="4238" y="1533700"/>
        <a:ext cx="8678323" cy="1458562"/>
      </dsp:txXfrm>
    </dsp:sp>
    <dsp:sp modelId="{50E32668-C2F3-474F-83AF-3D3BB4E585B3}">
      <dsp:nvSpPr>
        <dsp:cNvPr id="0" name=""/>
        <dsp:cNvSpPr/>
      </dsp:nvSpPr>
      <dsp:spPr>
        <a:xfrm>
          <a:off x="4238" y="3065190"/>
          <a:ext cx="8678323" cy="1458562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chemeClr val="tx1"/>
              </a:solidFill>
            </a:rPr>
            <a:t>Заключительный (результативный)</a:t>
          </a:r>
          <a:endParaRPr lang="ru-RU" sz="4000" b="1" kern="1200" dirty="0">
            <a:solidFill>
              <a:schemeClr val="tx1"/>
            </a:solidFill>
          </a:endParaRPr>
        </a:p>
      </dsp:txBody>
      <dsp:txXfrm>
        <a:off x="4238" y="3065190"/>
        <a:ext cx="8678323" cy="145856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C0EA43C-9699-4E6C-BDF3-9A4329E21105}">
      <dsp:nvSpPr>
        <dsp:cNvPr id="0" name=""/>
        <dsp:cNvSpPr/>
      </dsp:nvSpPr>
      <dsp:spPr>
        <a:xfrm>
          <a:off x="0" y="2656"/>
          <a:ext cx="8715436" cy="66172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Родительские собрания на тему: «Мудрость воспитания», «Семейные традиции»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656"/>
        <a:ext cx="8715436" cy="661724"/>
      </dsp:txXfrm>
    </dsp:sp>
    <dsp:sp modelId="{3D3A72BD-6F1C-4DE5-AD69-09CF027B895A}">
      <dsp:nvSpPr>
        <dsp:cNvPr id="0" name=""/>
        <dsp:cNvSpPr/>
      </dsp:nvSpPr>
      <dsp:spPr>
        <a:xfrm>
          <a:off x="0" y="678302"/>
          <a:ext cx="8715436" cy="66172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Конкурс поделок из природного материала на тему «Русские народные сказки»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678302"/>
        <a:ext cx="8715436" cy="661724"/>
      </dsp:txXfrm>
    </dsp:sp>
    <dsp:sp modelId="{B6AD2C4C-E0B9-4E17-B740-F546A74D279C}">
      <dsp:nvSpPr>
        <dsp:cNvPr id="0" name=""/>
        <dsp:cNvSpPr/>
      </dsp:nvSpPr>
      <dsp:spPr>
        <a:xfrm>
          <a:off x="0" y="1353948"/>
          <a:ext cx="8715436" cy="66172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Оформление папки-передвижки «Патриотическое воспитание»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353948"/>
        <a:ext cx="8715436" cy="661724"/>
      </dsp:txXfrm>
    </dsp:sp>
    <dsp:sp modelId="{AE2F94B5-8AB6-47DE-B81D-82F88F22C99E}">
      <dsp:nvSpPr>
        <dsp:cNvPr id="0" name=""/>
        <dsp:cNvSpPr/>
      </dsp:nvSpPr>
      <dsp:spPr>
        <a:xfrm>
          <a:off x="0" y="2029594"/>
          <a:ext cx="8715436" cy="66172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Фотовыставки на тему: «Излучинск», «Моя Россия»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029594"/>
        <a:ext cx="8715436" cy="661724"/>
      </dsp:txXfrm>
    </dsp:sp>
    <dsp:sp modelId="{5245C71E-D1CD-48F6-83A6-197F7539B828}">
      <dsp:nvSpPr>
        <dsp:cNvPr id="0" name=""/>
        <dsp:cNvSpPr/>
      </dsp:nvSpPr>
      <dsp:spPr>
        <a:xfrm>
          <a:off x="0" y="2705240"/>
          <a:ext cx="8715436" cy="66172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Оформление фотоальбомов на тему: «Города России», «Мой поселок», «Моя семья», «Никто не забыт, ничто не забыто», создание генеалогического дерева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705240"/>
        <a:ext cx="8715436" cy="661724"/>
      </dsp:txXfrm>
    </dsp:sp>
    <dsp:sp modelId="{BD9F0649-FA8A-45B6-B340-BF4E30E1A2C1}">
      <dsp:nvSpPr>
        <dsp:cNvPr id="0" name=""/>
        <dsp:cNvSpPr/>
      </dsp:nvSpPr>
      <dsp:spPr>
        <a:xfrm>
          <a:off x="0" y="3380886"/>
          <a:ext cx="8715436" cy="66172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Привлечение родителей к созданию предметно – развивающей среды, оформлению уголка «Патриотический»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380886"/>
        <a:ext cx="8715436" cy="661724"/>
      </dsp:txXfrm>
    </dsp:sp>
    <dsp:sp modelId="{E0F8F290-AC12-4E39-94AE-A984577D4B64}">
      <dsp:nvSpPr>
        <dsp:cNvPr id="0" name=""/>
        <dsp:cNvSpPr/>
      </dsp:nvSpPr>
      <dsp:spPr>
        <a:xfrm>
          <a:off x="0" y="4056532"/>
          <a:ext cx="8715436" cy="66172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latin typeface="Times New Roman" pitchFamily="18" charset="0"/>
              <a:cs typeface="Times New Roman" pitchFamily="18" charset="0"/>
            </a:rPr>
            <a:t> НОД для родителей  в  день открытых дверей «Поделки к пасхе»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4056532"/>
        <a:ext cx="8715436" cy="661724"/>
      </dsp:txXfrm>
    </dsp:sp>
    <dsp:sp modelId="{8B32A2B8-A227-496A-8F83-F5D27A709A9D}">
      <dsp:nvSpPr>
        <dsp:cNvPr id="0" name=""/>
        <dsp:cNvSpPr/>
      </dsp:nvSpPr>
      <dsp:spPr>
        <a:xfrm>
          <a:off x="0" y="4732178"/>
          <a:ext cx="8715436" cy="66172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Проведение традиционных праздников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4732178"/>
        <a:ext cx="8715436" cy="661724"/>
      </dsp:txXfrm>
    </dsp:sp>
    <dsp:sp modelId="{9D4F70B3-8544-42DD-93CB-76801AB1DD56}">
      <dsp:nvSpPr>
        <dsp:cNvPr id="0" name=""/>
        <dsp:cNvSpPr/>
      </dsp:nvSpPr>
      <dsp:spPr>
        <a:xfrm>
          <a:off x="0" y="5407824"/>
          <a:ext cx="8715436" cy="66172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latin typeface="Times New Roman" pitchFamily="18" charset="0"/>
              <a:cs typeface="Times New Roman" pitchFamily="18" charset="0"/>
            </a:rPr>
            <a:t> Консультации из цикла воспитания ребенка в русских традициях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407824"/>
        <a:ext cx="8715436" cy="66172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EB967C-EE53-4E1D-A390-E7F13DED5308}">
      <dsp:nvSpPr>
        <dsp:cNvPr id="0" name=""/>
        <dsp:cNvSpPr/>
      </dsp:nvSpPr>
      <dsp:spPr>
        <a:xfrm>
          <a:off x="0" y="264687"/>
          <a:ext cx="7992888" cy="139229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Организация деятельности  по  проекту  «Что мы Родиной зовем?» позволит:</a:t>
          </a:r>
          <a:endParaRPr lang="ru-RU" sz="3500" kern="1200" dirty="0"/>
        </a:p>
      </dsp:txBody>
      <dsp:txXfrm>
        <a:off x="0" y="264687"/>
        <a:ext cx="7992888" cy="1392299"/>
      </dsp:txXfrm>
    </dsp:sp>
    <dsp:sp modelId="{A1864327-8C98-4770-9C65-C14AF60B1DCD}">
      <dsp:nvSpPr>
        <dsp:cNvPr id="0" name=""/>
        <dsp:cNvSpPr/>
      </dsp:nvSpPr>
      <dsp:spPr>
        <a:xfrm>
          <a:off x="0" y="1656987"/>
          <a:ext cx="7992888" cy="3694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774" tIns="44450" rIns="248920" bIns="4445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700" kern="1200" dirty="0" smtClean="0"/>
            <a:t>повысить интерес детей и родителей  к формированию патриотического воспитания; </a:t>
          </a:r>
          <a:endParaRPr lang="ru-RU" sz="2700" kern="1200" dirty="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700" kern="1200" dirty="0" smtClean="0"/>
            <a:t>повысить эмоциональное благополучие воспитанников;</a:t>
          </a:r>
          <a:endParaRPr lang="ru-RU" sz="2700" kern="1200" dirty="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700" kern="1200" dirty="0" smtClean="0"/>
            <a:t>Сформировать положительное отношение к окружающему миру, миру социальных отношений, к родной земле, защитникам Отечества, государственной символике, общественным праздникам.</a:t>
          </a:r>
          <a:endParaRPr lang="ru-RU" sz="2700" kern="1200" dirty="0"/>
        </a:p>
      </dsp:txBody>
      <dsp:txXfrm>
        <a:off x="0" y="1656987"/>
        <a:ext cx="7992888" cy="36949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7922A-F5B7-4616-BC1B-05238BCD7045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A08BE1-4D34-4DD7-92BB-DC4FDF509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74A6A-DDA6-481E-B824-DE035971332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08BE1-4D34-4DD7-92BB-DC4FDF50994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3571901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haroni" pitchFamily="2" charset="-79"/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haroni" pitchFamily="2" charset="-79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Педагогический проект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детей старшего дошкольного возраста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по патриотическому воспитанию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«Излучинск –родина моя!»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haroni" pitchFamily="2" charset="-79"/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haroni" pitchFamily="2" charset="-79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4786322"/>
            <a:ext cx="7643866" cy="2071678"/>
          </a:xfrm>
        </p:spPr>
        <p:txBody>
          <a:bodyPr/>
          <a:lstStyle/>
          <a:p>
            <a:pPr algn="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 первой категории</a:t>
            </a:r>
          </a:p>
          <a:p>
            <a:pPr algn="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Русакова Светлана Витальевна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Излучинск, 2015-2016г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Этапы проекта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ФОРМЫ РАБОТЫ С ДЕТЬМИ И  РОДИТЕЛЯМИ</a:t>
            </a:r>
            <a:endParaRPr lang="ru-RU" sz="3200" b="1" dirty="0"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785794"/>
          <a:ext cx="8715436" cy="6072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Учебно-методическое обеспечение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Алёшина, Н.В Патриотическое воспитание дошкольников: пособие для педагогов ДОО / Н.В Алешина </a:t>
            </a:r>
            <a:r>
              <a:rPr lang="ru-RU" dirty="0" err="1" smtClean="0"/>
              <a:t>_Москва</a:t>
            </a:r>
            <a:r>
              <a:rPr lang="ru-RU" dirty="0" smtClean="0"/>
              <a:t>: Просвещение, 2004</a:t>
            </a:r>
          </a:p>
          <a:p>
            <a:r>
              <a:rPr lang="ru-RU" dirty="0" smtClean="0"/>
              <a:t>Мулько, И.Ф Социально – нравственное воспитание детей 5 – 7 лет (Текст):  пособие для педагогов ДОО / И.Ф Мулько. – Москва: ТЦ Сфера, 2015. – 96</a:t>
            </a:r>
          </a:p>
          <a:p>
            <a:r>
              <a:rPr lang="ru-RU" dirty="0" smtClean="0"/>
              <a:t>Позднякова, Е.А Гражданское воспитание в ДОУ (Текст): пособие для педагогов ДОО / Е.А Позднякова. – Волгоград, 2008.</a:t>
            </a:r>
          </a:p>
          <a:p>
            <a:r>
              <a:rPr lang="ru-RU" dirty="0" err="1" smtClean="0"/>
              <a:t>Полат</a:t>
            </a:r>
            <a:r>
              <a:rPr lang="ru-RU" dirty="0" smtClean="0"/>
              <a:t>, ЕС Новые педагогические и информационные технологии в системе образования (Текст): учебное пособие / Е.С. </a:t>
            </a:r>
            <a:r>
              <a:rPr lang="ru-RU" dirty="0" err="1" smtClean="0"/>
              <a:t>Полат</a:t>
            </a:r>
            <a:r>
              <a:rPr lang="ru-RU" dirty="0" smtClean="0"/>
              <a:t> – Москва: Издательский центр Академия, 2005</a:t>
            </a:r>
          </a:p>
          <a:p>
            <a:r>
              <a:rPr lang="ru-RU" dirty="0" err="1" smtClean="0"/>
              <a:t>Зеленова</a:t>
            </a:r>
            <a:r>
              <a:rPr lang="ru-RU" dirty="0" smtClean="0"/>
              <a:t>, НГ, Осипова, Л.Е Мы живем в России (Текст) / </a:t>
            </a:r>
            <a:r>
              <a:rPr lang="ru-RU" dirty="0" err="1" smtClean="0"/>
              <a:t>Н.Г.Зеленова</a:t>
            </a:r>
            <a:r>
              <a:rPr lang="ru-RU" dirty="0" smtClean="0"/>
              <a:t>, Л.Е. Осипова / </a:t>
            </a:r>
            <a:r>
              <a:rPr lang="ru-RU" dirty="0" err="1" smtClean="0"/>
              <a:t>Гражданско</a:t>
            </a:r>
            <a:r>
              <a:rPr lang="ru-RU" dirty="0" smtClean="0"/>
              <a:t> – патриотическое воспитание дошкольников – Издательство Скрипторий 2003</a:t>
            </a:r>
          </a:p>
          <a:p>
            <a:r>
              <a:rPr lang="ru-RU" dirty="0" smtClean="0"/>
              <a:t>Образовательная программа «Детство» под ред. Бабаевой, Гогоберидзе.</a:t>
            </a:r>
          </a:p>
          <a:p>
            <a:r>
              <a:rPr lang="ru-RU" dirty="0" smtClean="0"/>
              <a:t>Методические рекомендации к программе «Детство»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116632"/>
            <a:ext cx="7933588" cy="64807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Ожидаемый результат проекта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43608" y="764704"/>
          <a:ext cx="7992888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13910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374654"/>
          <a:ext cx="8229600" cy="560526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614338"/>
                <a:gridCol w="7615262"/>
              </a:tblGrid>
              <a:tr h="75723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Возрождение патриотического воспитания - это шаг к возрождению России;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8459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Указ о совершенствовании государственной политики в области патриотического воспитания (Правительство РФ);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«Концепция патриотического воспитания граждан Российской Федерации» №122 от 16.02.2011.г.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Государственная программа «Патриотическое воспитание граждан РФ» №1493на 2016 – 2020 г.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79688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Является составляющим компонентом формирования личности ребенка на  первой ступени образования человека - дошкольного образования;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48108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Воспитание основ гражданственности и усвоение принятых в обществе норм поведения, развитие интереса к ее истории и культуре, формирование позитивного отношения к прошлому и настоящему родной страны, родного края.</a:t>
                      </a:r>
                      <a:endParaRPr lang="ru-RU" sz="20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b="1" dirty="0" smtClean="0"/>
              <a:t>ПРОБЛЕМА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415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614338"/>
                <a:gridCol w="7615262"/>
              </a:tblGrid>
              <a:tr h="90010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 b="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Отсутствует  системная целенаправленная деятельность;</a:t>
                      </a:r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1448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Формальная  реализация программного содержания по четкому регламенту без учета интересов и индивидуальных особенностей детей;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1448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Родители мало заинтересованы в непосредственном участии развития и воспитания своего ребенка в данном направлении. 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868346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ru-RU" sz="2400" b="1" dirty="0"/>
              <a:t>ПАСПОРТ  ПРОЕКТА</a:t>
            </a:r>
            <a:r>
              <a:rPr lang="ru-RU" sz="1600" dirty="0"/>
              <a:t/>
            </a:r>
            <a:br>
              <a:rPr lang="ru-RU" sz="1600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369551"/>
          <a:ext cx="8229600" cy="501187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043098"/>
                <a:gridCol w="6186502"/>
              </a:tblGrid>
              <a:tr h="11307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учреждения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МБДОУ «Излучинский ДСКВ«Сказка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»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628634 Ханты-Мансийский автономный округ –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Югра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Тюменская область,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Нижневартовский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район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пгт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 Излучинск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ул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Школьная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д.1  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295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Тема проекта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«Что мы Родиной зовём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?»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000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Автор проекта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Русакова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Светлана Витальевна,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воспитатель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286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Вид проекта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Познавательно-творческий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000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Срок реализации  проекта 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Долгосрочный (1 год)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142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По содержанию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9075" algn="l"/>
                        </a:tabLs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Открытый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, осуществляется внутри ДОУ, в контакте с семьями  и специалистами ДОУ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142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Основные исполнители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проекта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318135" algn="l"/>
                        </a:tabLs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ДОУ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318135" algn="l"/>
                        </a:tabLs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Воспитанники старшего дошкольного возраста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318135" algn="l"/>
                        </a:tabLs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Семьи воспитанников 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 smtClean="0"/>
              <a:t>ПАСПОРТ ПРОЕКТА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00109"/>
          <a:ext cx="8229600" cy="570166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043098"/>
                <a:gridCol w="6186502"/>
              </a:tblGrid>
              <a:tr h="12309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Направление развития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 pitchFamily="18" charset="0"/>
                          <a:cs typeface="Times New Roman" pitchFamily="18" charset="0"/>
                        </a:rPr>
                        <a:t>В содержании проекта заложен принцип интеграции (социально – коммуникативное развитие, физическое, познавательное, речевое развитие, художественно – эстетическое развитие) в соответствии с ФГОС ДОУ.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2309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Базовые идеи проекта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Воспитание дошкольников на основе национальных традиций, с учетом событий и достопримечательностей малой Родины, способствующих формированию позитивного отношения с миром людей.</a:t>
                      </a:r>
                      <a:endParaRPr lang="ru-RU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1731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Методическое обеспечение </a:t>
                      </a: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проекта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Информационные ресурсы: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-диагностический инструментарий (беседы с детьми);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-методическая, художественная литература;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-наглядно – демонстрационный материал;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- ресурсы Интернет, использование ИКТ;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-экскурсии;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-буклеты, памятки и другой печатный материал.</a:t>
                      </a:r>
                      <a:endParaRPr lang="ru-RU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696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Презентация проекта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Семинар для родителей «Нет ничего краше, чем Родина наша!»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Педсовет: « Патриотическое воспитание в ДОУ»</a:t>
                      </a:r>
                      <a:endParaRPr lang="ru-RU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072494" cy="178621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ЦЕЛЬ </a:t>
            </a:r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ПРОЕКТА</a:t>
            </a:r>
            <a:endParaRPr lang="ru-RU" sz="5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82035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ЗАДАЧИ ПРОЕКТА</a:t>
            </a:r>
            <a:endParaRPr lang="ru-RU" sz="4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Образовательные технологии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29600" cy="5715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ТЕМАТИЧЕСКИЕ БЛОКИ</a:t>
            </a:r>
            <a:endParaRPr lang="ru-RU" b="1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20" t="5654" r="50210" b="2084"/>
          <a:stretch/>
        </p:blipFill>
        <p:spPr bwMode="auto">
          <a:xfrm>
            <a:off x="357158" y="1500174"/>
            <a:ext cx="3071834" cy="485778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86182" y="1428736"/>
            <a:ext cx="4857752" cy="47863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858</Words>
  <Application>Microsoft Office PowerPoint</Application>
  <PresentationFormat>Экран (4:3)</PresentationFormat>
  <Paragraphs>99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Педагогический проект  для детей старшего дошкольного возраста   по патриотическому воспитанию «Излучинск –родина моя!»  </vt:lpstr>
      <vt:lpstr>АКТУАЛЬНОСТЬ</vt:lpstr>
      <vt:lpstr>ПРОБЛЕМА</vt:lpstr>
      <vt:lpstr>ПАСПОРТ  ПРОЕКТА </vt:lpstr>
      <vt:lpstr>ПАСПОРТ ПРОЕКТА</vt:lpstr>
      <vt:lpstr>ЦЕЛЬ ПРОЕКТА</vt:lpstr>
      <vt:lpstr>ЗАДАЧИ ПРОЕКТА</vt:lpstr>
      <vt:lpstr>Образовательные технологии</vt:lpstr>
      <vt:lpstr>ТЕМАТИЧЕСКИЕ БЛОКИ</vt:lpstr>
      <vt:lpstr>Этапы проекта</vt:lpstr>
      <vt:lpstr>ФОРМЫ РАБОТЫ С ДЕТЬМИ И  РОДИТЕЛЯМИ</vt:lpstr>
      <vt:lpstr>Учебно-методическое обеспечение </vt:lpstr>
      <vt:lpstr>Ожидаемый результат проекта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УМКА</dc:creator>
  <cp:lastModifiedBy>Пользователь</cp:lastModifiedBy>
  <cp:revision>33</cp:revision>
  <dcterms:created xsi:type="dcterms:W3CDTF">2016-12-16T02:22:11Z</dcterms:created>
  <dcterms:modified xsi:type="dcterms:W3CDTF">2019-01-30T03:13:36Z</dcterms:modified>
</cp:coreProperties>
</file>