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7" r:id="rId4"/>
    <p:sldId id="270" r:id="rId5"/>
    <p:sldId id="271" r:id="rId6"/>
    <p:sldId id="272" r:id="rId7"/>
    <p:sldId id="258" r:id="rId8"/>
    <p:sldId id="259" r:id="rId9"/>
    <p:sldId id="265" r:id="rId10"/>
    <p:sldId id="266" r:id="rId11"/>
    <p:sldId id="264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0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1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6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53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95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307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142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91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2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0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13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4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4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4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0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1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37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Осторожно, лёд!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2514" y="4735911"/>
            <a:ext cx="2465949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Подготовил:</a:t>
            </a:r>
          </a:p>
          <a:p>
            <a:pPr algn="l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Руководитель физического воспитания</a:t>
            </a:r>
          </a:p>
          <a:p>
            <a:pPr algn="l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Максимова Е.Е.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Елена Евгеньевна\Рабочий стол\осторожно,лёд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57646"/>
            <a:ext cx="4014771" cy="22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0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Елена Евгеньевна\Рабочий стол\осторожно,лёд\10132_0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560840" cy="541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4618" y="4437112"/>
            <a:ext cx="4113969" cy="20162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бросить ему  шарф или верёвку и вытянуть человека. Можно использовать также длинные палки  и доски.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27162" y="980728"/>
            <a:ext cx="4365318" cy="2304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подходить к человеку попавшему в полынью, потому что можно провалиться под лёд.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727213"/>
            <a:ext cx="4034431" cy="29178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63" y="3794078"/>
            <a:ext cx="4169027" cy="280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Елена Евгеньевна\Рабочий стол\осторожно,лёд\707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908720"/>
            <a:ext cx="6696744" cy="477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8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869560" cy="15121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</a:t>
            </a:r>
            <a:r>
              <a:rPr lang="ru-RU" sz="3600" b="1" dirty="0" smtClean="0"/>
              <a:t>внимание 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010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737" y="203453"/>
            <a:ext cx="7677891" cy="152400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Нельзя выходить на лёд одному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4" name="Picture 4" descr="C:\Documents and Settings\Елена Евгеньевна\Рабочий стол\осторожно,лёд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37" y="1484784"/>
            <a:ext cx="3094903" cy="192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Documents and Settings\Елена Евгеньевна\Рабочий стол\осторожно,лёд\hello_html_m766ac2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2968757" cy="22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Елена Евгеньевна\Рабочий стол\осторожно,лёд\скачанные файлы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37112"/>
            <a:ext cx="2857500" cy="19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3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2164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Опасно выходить на лёд без присмотра взрослых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7184032" cy="489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Елена Евгеньевна\Рабочий стол\осторожно,лёд\led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980728"/>
            <a:ext cx="6781142" cy="452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3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Елена Евгеньевна\Рабочий стол\осторожно,лёд\led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908720"/>
            <a:ext cx="6853907" cy="456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9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Елена Евгеньевна\Рабочий стол\осторожно,лёд\le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030272" cy="467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1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85584" cy="1800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Осторожно! </a:t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местах, даже после сильных морозов, слабый лёд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Documents and Settings\Елена Евгеньевна\Рабочий стол\осторожно,лёд\7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132856"/>
            <a:ext cx="5880410" cy="376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444159" cy="16561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местах под снегом могут быть глубокие трещины и разломы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Documents and Settings\Елена Евгеньевна\Рабочий стол\осторожно,лёд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7341" y="1916832"/>
            <a:ext cx="5612676" cy="373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8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b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 вами затрещал лёд и появились трещины,  не пугайтесь и не бегите от опасности. Плавно ложитесь на лёд и перекатывайтесь в безопасное место.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Documents and Settings\Елена Евгеньевна\Рабочий стол\осторожно,лёд\l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832648" cy="388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376</TotalTime>
  <Words>49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Century Gothic</vt:lpstr>
      <vt:lpstr>Times New Roman</vt:lpstr>
      <vt:lpstr>Wingdings 3</vt:lpstr>
      <vt:lpstr>Сектор</vt:lpstr>
      <vt:lpstr>Осторожно, лёд!</vt:lpstr>
      <vt:lpstr>Нельзя выходить на лёд одному</vt:lpstr>
      <vt:lpstr>Опасно выходить на лёд без присмотра взрослых</vt:lpstr>
      <vt:lpstr>Презентация PowerPoint</vt:lpstr>
      <vt:lpstr>Презентация PowerPoint</vt:lpstr>
      <vt:lpstr>Презентация PowerPoint</vt:lpstr>
      <vt:lpstr>Осторожно!  В таких местах, даже после сильных морозов, слабый лёд</vt:lpstr>
      <vt:lpstr>Внимание!  В таких местах под снегом могут быть глубокие трещины и разломы</vt:lpstr>
      <vt:lpstr>Внимание!  Если под вами затрещал лёд и появились трещины,  не пугайтесь и не бегите от опасности. Плавно ложитесь на лёд и перекатывайтесь в безопасное место.</vt:lpstr>
      <vt:lpstr>Презентация PowerPoint</vt:lpstr>
      <vt:lpstr>  Нужно бросить ему  шарф или верёвку и вытянуть человека. Можно использовать также длинные палки  и доски.  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RePack by Diakov</cp:lastModifiedBy>
  <cp:revision>45</cp:revision>
  <dcterms:modified xsi:type="dcterms:W3CDTF">2016-03-17T02:38:01Z</dcterms:modified>
</cp:coreProperties>
</file>