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70" r:id="rId5"/>
    <p:sldId id="257" r:id="rId6"/>
    <p:sldId id="259" r:id="rId7"/>
    <p:sldId id="260" r:id="rId8"/>
    <p:sldId id="261" r:id="rId9"/>
    <p:sldId id="263" r:id="rId10"/>
    <p:sldId id="268" r:id="rId11"/>
    <p:sldId id="264" r:id="rId12"/>
    <p:sldId id="265" r:id="rId13"/>
    <p:sldId id="262" r:id="rId14"/>
    <p:sldId id="272" r:id="rId15"/>
    <p:sldId id="266" r:id="rId16"/>
    <p:sldId id="269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505"/>
    <a:srgbClr val="542804"/>
    <a:srgbClr val="A54E07"/>
    <a:srgbClr val="452103"/>
    <a:srgbClr val="2C15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AE70-9E09-4578-BEA0-D4C5A65A7CF6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5BB-CEF7-4092-B6C2-0439688B1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AE70-9E09-4578-BEA0-D4C5A65A7CF6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5BB-CEF7-4092-B6C2-0439688B1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AE70-9E09-4578-BEA0-D4C5A65A7CF6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5BB-CEF7-4092-B6C2-0439688B1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AE70-9E09-4578-BEA0-D4C5A65A7CF6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5BB-CEF7-4092-B6C2-0439688B1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AE70-9E09-4578-BEA0-D4C5A65A7CF6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5BB-CEF7-4092-B6C2-0439688B1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AE70-9E09-4578-BEA0-D4C5A65A7CF6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5BB-CEF7-4092-B6C2-0439688B1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AE70-9E09-4578-BEA0-D4C5A65A7CF6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5BB-CEF7-4092-B6C2-0439688B1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AE70-9E09-4578-BEA0-D4C5A65A7CF6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5BB-CEF7-4092-B6C2-0439688B1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AE70-9E09-4578-BEA0-D4C5A65A7CF6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5BB-CEF7-4092-B6C2-0439688B1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AE70-9E09-4578-BEA0-D4C5A65A7CF6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5BB-CEF7-4092-B6C2-0439688B1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AE70-9E09-4578-BEA0-D4C5A65A7CF6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5BB-CEF7-4092-B6C2-0439688B1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AAE70-9E09-4578-BEA0-D4C5A65A7CF6}" type="datetimeFigureOut">
              <a:rPr lang="ru-RU" smtClean="0"/>
              <a:pPr/>
              <a:t>05.12.2016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B05BB-CEF7-4092-B6C2-0439688B16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zolotoy-orn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1000108"/>
            <a:ext cx="7572428" cy="1928826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по нравственно-патриотическому воспитанию на тему: «Наша Родина - Югра» с детьми шестого года жизни.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4929198"/>
            <a:ext cx="4500594" cy="100013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МБДОУ «Излучинский ДСКВ «Сказка» Мамутдинова А.Р.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y-orn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296"/>
            <a:ext cx="9144000" cy="70225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214290"/>
            <a:ext cx="7500990" cy="164307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Аппликация «Чум – жилище коренных народов»; «Украшение хантыйским орнаментом одежды народов ханты и манси»</a:t>
            </a:r>
          </a:p>
        </p:txBody>
      </p:sp>
      <p:pic>
        <p:nvPicPr>
          <p:cNvPr id="4" name="Рисунок 3" descr="IMG_20161026_155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2071678"/>
            <a:ext cx="307183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61028_1715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000240"/>
            <a:ext cx="321471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Ирик\Desktop\мыльные пузыри\IMG_20161028_155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286256"/>
            <a:ext cx="2968691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61028_1718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4714884"/>
            <a:ext cx="3786182" cy="165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y-orn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214290"/>
            <a:ext cx="7286676" cy="142876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 в библиотеку.</a:t>
            </a:r>
          </a:p>
          <a:p>
            <a:r>
              <a:rPr lang="ru-RU" sz="2400" dirty="0" smtClean="0">
                <a:solidFill>
                  <a:srgbClr val="6F3505"/>
                </a:solidFill>
                <a:latin typeface="Times New Roman" pitchFamily="18" charset="0"/>
                <a:cs typeface="Times New Roman" pitchFamily="18" charset="0"/>
              </a:rPr>
              <a:t>Цель: Воспитывать интерес к самобытной традиционной культуре ханты и манси.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IMG_20160929_104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285992"/>
            <a:ext cx="2928940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60929_104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571612"/>
            <a:ext cx="285750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y-orn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285728"/>
            <a:ext cx="7286676" cy="207170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6F3505"/>
                </a:solidFill>
                <a:latin typeface="Times New Roman" pitchFamily="18" charset="0"/>
                <a:cs typeface="Times New Roman" pitchFamily="18" charset="0"/>
              </a:rPr>
              <a:t>Социально  коммуникативное развитие: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фотографий, альбомов о Югре, о жизни и быте коренных народов.</a:t>
            </a:r>
          </a:p>
          <a:p>
            <a:r>
              <a:rPr lang="ru-RU" sz="2400" dirty="0" smtClean="0">
                <a:solidFill>
                  <a:srgbClr val="6F3505"/>
                </a:solidFill>
                <a:latin typeface="Times New Roman" pitchFamily="18" charset="0"/>
                <a:cs typeface="Times New Roman" pitchFamily="18" charset="0"/>
              </a:rPr>
              <a:t>Цель: Расширять и обогащать знания о </a:t>
            </a:r>
            <a:r>
              <a:rPr lang="ru-RU" sz="2400" dirty="0" err="1" smtClean="0">
                <a:solidFill>
                  <a:srgbClr val="6F3505"/>
                </a:solidFill>
                <a:latin typeface="Times New Roman" pitchFamily="18" charset="0"/>
                <a:cs typeface="Times New Roman" pitchFamily="18" charset="0"/>
              </a:rPr>
              <a:t>ХМАО-Югре</a:t>
            </a:r>
            <a:r>
              <a:rPr lang="ru-RU" sz="2400" dirty="0" smtClean="0">
                <a:solidFill>
                  <a:srgbClr val="6F3505"/>
                </a:solidFill>
                <a:latin typeface="Times New Roman" pitchFamily="18" charset="0"/>
                <a:cs typeface="Times New Roman" pitchFamily="18" charset="0"/>
              </a:rPr>
              <a:t>,  жизни и быте коренных народов Севера.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20161103_1523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428868"/>
            <a:ext cx="271324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161103_1517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285992"/>
            <a:ext cx="250033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161103_151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286256"/>
            <a:ext cx="337363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y-orn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285728"/>
            <a:ext cx="7286676" cy="1928826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развитие: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Разучивание стихотворений о родном крае, чтение художественной литературы. </a:t>
            </a:r>
          </a:p>
          <a:p>
            <a:r>
              <a:rPr lang="ru-RU" sz="2400" dirty="0" smtClean="0">
                <a:solidFill>
                  <a:srgbClr val="6F3505"/>
                </a:solidFill>
                <a:latin typeface="Times New Roman" pitchFamily="18" charset="0"/>
                <a:cs typeface="Times New Roman" pitchFamily="18" charset="0"/>
              </a:rPr>
              <a:t>Цель: Уточнение и закрепление у детей представлений о Родине, о родном крае.</a:t>
            </a: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Ирик\Desktop\фоточки работа\DSCF4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500306"/>
            <a:ext cx="2129150" cy="292893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C:\Users\Ирик\Desktop\фоточки работа\DSCF4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786190"/>
            <a:ext cx="2748234" cy="21431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2" name="Picture 4" descr="C:\Users\Ирик\Desktop\фоточки работа\DSCF49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571744"/>
            <a:ext cx="2285984" cy="221455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y-orn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225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285728"/>
            <a:ext cx="7215238" cy="342902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</a:p>
          <a:p>
            <a:r>
              <a:rPr lang="ru-RU" sz="2400" dirty="0" smtClean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1. консультации  «Праздники народов ханты и манси», «Орнаменты народов ханты и манси»;</a:t>
            </a:r>
          </a:p>
          <a:p>
            <a:r>
              <a:rPr lang="ru-RU" sz="2400" dirty="0" smtClean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2. привлечение родителей в подборе литературы, пособий, атрибутов по теме проекта;</a:t>
            </a:r>
          </a:p>
          <a:p>
            <a:r>
              <a:rPr lang="ru-RU" sz="2400" dirty="0" smtClean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3. совместная работа детей и родителей «</a:t>
            </a:r>
            <a:r>
              <a:rPr lang="ru-RU" sz="2400" dirty="0" err="1" smtClean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sz="2400" dirty="0" smtClean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 глазами детей»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y-orn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135"/>
            <a:ext cx="9144000" cy="68861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428604"/>
            <a:ext cx="7358114" cy="107157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и оформление коллажа «Наш край родной – Югра» (коллективная работа)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Ирик\Desktop\IMG_20161002_210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71612"/>
            <a:ext cx="7143768" cy="469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y-orn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296"/>
            <a:ext cx="9144000" cy="70225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357166"/>
            <a:ext cx="7072362" cy="128588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рисунков  «Югра - глазами детей» совместная работа детей и родителей.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61103_1307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785926"/>
            <a:ext cx="600079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zolotoy-orn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1680" y="332657"/>
            <a:ext cx="6766520" cy="864096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1600" y="1340768"/>
            <a:ext cx="7448872" cy="460851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пополнят знания по следующим разделам проекта: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«Быт и традиции народов ханты и манси»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«Животные и растения Югры»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«Орнаменты ханты и манси»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«Хантыйские легенды, сказки, стихи и игры»</a:t>
            </a: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будут обладать ценностно-нравственными качествами, являющимися фундаментом для дальнейшего воспитания гуманной, духовно-нравственной и социально-активной личности.</a:t>
            </a: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Повысится познавательная активность, общая культура и компетентность всех участников проекта.</a:t>
            </a:r>
          </a:p>
          <a:p>
            <a:pPr marL="457200" indent="-457200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Укрепится взаимосвязь между детьми, родителями и педагогами.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4162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y-orn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225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5852" y="428604"/>
            <a:ext cx="7500990" cy="314327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информационно-творческий.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продолжительности: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среднесрочный.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дети, родители, воспитатели.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y-orn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285728"/>
            <a:ext cx="7215238" cy="135732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Формирование у детей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старшего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дошкольного возраста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нравственно-патриотических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 через ознакомление  с родным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краем ХМАО - Югра, с малой Родиной.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928802"/>
            <a:ext cx="7643866" cy="471490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300" b="1" i="1" dirty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300" dirty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представления детей о нашем крае ХМАО - Югре;</a:t>
            </a:r>
          </a:p>
          <a:p>
            <a:r>
              <a:rPr lang="ru-RU" sz="2300" dirty="0" smtClean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2. познакомить </a:t>
            </a:r>
            <a:r>
              <a:rPr lang="ru-RU" sz="2300" dirty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воспитанников с  жизнью и бытом коренных жителей </a:t>
            </a:r>
            <a:r>
              <a:rPr lang="ru-RU" sz="2300" dirty="0" smtClean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Югры, </a:t>
            </a:r>
            <a:r>
              <a:rPr lang="ru-RU" sz="2300" dirty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с народными орнаментами ханты и манси;</a:t>
            </a:r>
          </a:p>
          <a:p>
            <a:r>
              <a:rPr lang="ru-RU" sz="2300" dirty="0" smtClean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3. расширять </a:t>
            </a:r>
            <a:r>
              <a:rPr lang="ru-RU" sz="2300" dirty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представления о животном и растительном мире края;</a:t>
            </a:r>
          </a:p>
          <a:p>
            <a:r>
              <a:rPr lang="ru-RU" sz="2300" dirty="0" smtClean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4. развивать </a:t>
            </a:r>
            <a:r>
              <a:rPr lang="ru-RU" sz="2300" dirty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познавательный интерес к коренному населению крайнего Севера, через знакомство с играми, традициями и обычаями;</a:t>
            </a:r>
          </a:p>
          <a:p>
            <a:r>
              <a:rPr lang="ru-RU" sz="2300" dirty="0" smtClean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5. воспитывать любовь </a:t>
            </a:r>
            <a:r>
              <a:rPr lang="ru-RU" sz="2300" dirty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300" dirty="0" smtClean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малой Родине, </a:t>
            </a:r>
            <a:r>
              <a:rPr lang="ru-RU" sz="2300" dirty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бережному отношению к </a:t>
            </a:r>
            <a:r>
              <a:rPr lang="ru-RU" sz="2300" dirty="0" smtClean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природе;</a:t>
            </a:r>
          </a:p>
          <a:p>
            <a:r>
              <a:rPr lang="ru-RU" sz="2300" dirty="0" smtClean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6. организовать сотрудничество с семьями воспитанников.</a:t>
            </a:r>
          </a:p>
          <a:p>
            <a:endParaRPr lang="ru-RU" sz="23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y-orn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296"/>
            <a:ext cx="9144000" cy="70225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214290"/>
            <a:ext cx="7500990" cy="350046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F3505"/>
                </a:solidFill>
                <a:latin typeface="Times New Roman" pitchFamily="18" charset="0"/>
                <a:cs typeface="Times New Roman" pitchFamily="18" charset="0"/>
              </a:rPr>
              <a:t>Проблема проекта.</a:t>
            </a:r>
          </a:p>
          <a:p>
            <a:r>
              <a:rPr lang="ru-RU" sz="3200" dirty="0" smtClean="0">
                <a:solidFill>
                  <a:srgbClr val="A54E07"/>
                </a:solidFill>
                <a:latin typeface="Times New Roman" pitchFamily="18" charset="0"/>
                <a:cs typeface="Times New Roman" pitchFamily="18" charset="0"/>
              </a:rPr>
              <a:t>В ходе беседы было выявлено, что дети владеют недостаточной информацией о культуре коренного населения (ханты и манси), родители не уделяют должного внимания данной проблеме. </a:t>
            </a:r>
            <a:endParaRPr lang="ru-RU" sz="3200" dirty="0">
              <a:solidFill>
                <a:srgbClr val="A54E0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y-orn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500042"/>
            <a:ext cx="7572428" cy="542928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Актуальность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проекта.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дошкольном возрасте у детей необходимо формировать представления о мире, которое начинается с самого родного и близкого, того, что окружает ребёнка – с семьи, детского сада, родного города, края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знания  традиций своего края нельзя воспитать полноценного человека, любящего своих родителей, дом, город, край, страну, с уважением относящегося к другим народам. Воспитание любви и уважения к родному краю является важнейшей составляющей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нравственно -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патриотического воспитания.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y-orn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285728"/>
            <a:ext cx="7858180" cy="6572272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 – подготовительный.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организация деятельности участников проекта для определения его содержания и реализации. 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условий для самостоятельной и совместной деятельности: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1.подбор методического, наглядного материала, художественной литературы;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уголки краеведения «Наш край – Югра»;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консультации для родителей «Праздники народов ханты и манси», «Орнаменты народов ханты и манси».</a:t>
            </a: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–  основной.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организация комплексной работы  по реализации задач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проекта.</a:t>
            </a:r>
          </a:p>
          <a:p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организации: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 с детьми;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идактические, повижные игры;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ООД;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литературы;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росмотр презентаций;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 в библиотеку.</a:t>
            </a:r>
          </a:p>
          <a:p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y-orn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285728"/>
            <a:ext cx="7572428" cy="307183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 – заключительный.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создание условий для самовыражения и воплощения собственного замысла в совместной работе. 1. обобщение результатов работы. 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анализ деятельности. 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оформление коллажа «Наш край родной -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выставка рисунков «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глазами детей»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резентация результатов деятельности.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y-orn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285728"/>
            <a:ext cx="7358114" cy="242889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развитие:</a:t>
            </a:r>
          </a:p>
          <a:p>
            <a:pPr marL="342900" indent="-34290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ООД «Быт и традиции народов ханты и манси»;</a:t>
            </a:r>
          </a:p>
          <a:p>
            <a:pPr marL="342900" indent="-34290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презентаций «Животные и растения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algn="just"/>
            <a:r>
              <a:rPr lang="ru-RU" sz="2400" dirty="0" smtClean="0">
                <a:solidFill>
                  <a:srgbClr val="6F3505"/>
                </a:solidFill>
                <a:latin typeface="Times New Roman" pitchFamily="18" charset="0"/>
                <a:cs typeface="Times New Roman" pitchFamily="18" charset="0"/>
              </a:rPr>
              <a:t>Цель: расширение знаний о традициях, культуре, животном и растительном мире коренных жителей </a:t>
            </a:r>
            <a:r>
              <a:rPr lang="ru-RU" sz="2400" dirty="0" err="1" smtClean="0">
                <a:solidFill>
                  <a:srgbClr val="6F3505"/>
                </a:solidFill>
                <a:latin typeface="Times New Roman" pitchFamily="18" charset="0"/>
                <a:cs typeface="Times New Roman" pitchFamily="18" charset="0"/>
              </a:rPr>
              <a:t>ХМАО-Югра</a:t>
            </a:r>
            <a:r>
              <a:rPr lang="ru-RU" sz="2400" dirty="0" smtClean="0">
                <a:solidFill>
                  <a:srgbClr val="6F3505"/>
                </a:solidFill>
                <a:latin typeface="Times New Roman" pitchFamily="18" charset="0"/>
                <a:cs typeface="Times New Roman" pitchFamily="18" charset="0"/>
              </a:rPr>
              <a:t> – ханты и манси.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 algn="ctr"/>
            <a:endParaRPr lang="ru-RU" dirty="0"/>
          </a:p>
        </p:txBody>
      </p:sp>
      <p:pic>
        <p:nvPicPr>
          <p:cNvPr id="5" name="Рисунок 4" descr="IMG_20160930_162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643182"/>
            <a:ext cx="2357454" cy="25717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IMG_20160930_1616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2786058"/>
            <a:ext cx="2007341" cy="21431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6" name="Picture 2" descr="C:\Users\Ирик\Desktop\IMG_20160930_1559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214686"/>
            <a:ext cx="2913342" cy="264320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oy-orn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285728"/>
            <a:ext cx="7500990" cy="235745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развитие: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орнаментами народов ханты и манси.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на тему «Продолжи и укрась орнамент»</a:t>
            </a:r>
          </a:p>
          <a:p>
            <a:r>
              <a:rPr lang="ru-RU" sz="2400" dirty="0" smtClean="0">
                <a:solidFill>
                  <a:srgbClr val="6F3505"/>
                </a:solidFill>
                <a:latin typeface="Times New Roman" pitchFamily="18" charset="0"/>
                <a:cs typeface="Times New Roman" pitchFamily="18" charset="0"/>
              </a:rPr>
              <a:t>Цель: Продолжать знакомить детей с национальной культурой и творчеством, орнаментом коренных жителей края - ханты и манси. </a:t>
            </a: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Ирик\Desktop\IMG_20160930_154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214686"/>
            <a:ext cx="24288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Ирик\Desktop\IMG_20160930_154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571744"/>
            <a:ext cx="2857502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3925</TotalTime>
  <Words>364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Ирик</dc:creator>
  <cp:lastModifiedBy>Ирик</cp:lastModifiedBy>
  <cp:revision>137</cp:revision>
  <dcterms:created xsi:type="dcterms:W3CDTF">2016-09-30T04:57:09Z</dcterms:created>
  <dcterms:modified xsi:type="dcterms:W3CDTF">2016-12-05T05:32:55Z</dcterms:modified>
</cp:coreProperties>
</file>